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A7173CF-46A3-4730-B1D2-A112A81619BB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D8D8953-0155-4AF4-838F-BB0148E0384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 in Plant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53" y="1646238"/>
            <a:ext cx="581909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Xylem Vessels Elements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328069"/>
            <a:ext cx="5819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79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b="1" dirty="0" smtClean="0">
                <a:effectLst/>
              </a:rPr>
              <a:t>Phloem </a:t>
            </a:r>
            <a:r>
              <a:rPr lang="en-US" b="1" dirty="0">
                <a:effectLst/>
              </a:rPr>
              <a:t>Sieve Tube Elements</a:t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0764"/>
            <a:ext cx="8000999" cy="51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1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1704181"/>
            <a:ext cx="59912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6238"/>
            <a:ext cx="7620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926" y="1646238"/>
            <a:ext cx="661214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6724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6238"/>
            <a:ext cx="6934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85" y="1646238"/>
            <a:ext cx="524723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Water &amp; Mineral Ion Transport in Plants</a:t>
            </a:r>
          </a:p>
        </p:txBody>
      </p:sp>
    </p:spTree>
    <p:extLst>
      <p:ext uri="{BB962C8B-B14F-4D97-AF65-F5344CB8AC3E}">
        <p14:creationId xmlns:p14="http://schemas.microsoft.com/office/powerpoint/2010/main" val="13668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275681"/>
            <a:ext cx="62674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289969"/>
            <a:ext cx="5972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086600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9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04181"/>
            <a:ext cx="5715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85169"/>
            <a:ext cx="58674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18" y="1646238"/>
            <a:ext cx="575096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6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537" y="2551906"/>
            <a:ext cx="6638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23231"/>
            <a:ext cx="58293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9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018506"/>
            <a:ext cx="61150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1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96200" cy="60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4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6094"/>
            <a:ext cx="6858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2389981"/>
            <a:ext cx="55149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0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83" y="1646238"/>
            <a:ext cx="558843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937" y="2366169"/>
            <a:ext cx="70961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00" y="1937544"/>
            <a:ext cx="6934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812" y="2666206"/>
            <a:ext cx="5286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1961356"/>
            <a:ext cx="67532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60" y="1646238"/>
            <a:ext cx="636687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832769"/>
            <a:ext cx="70770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</TotalTime>
  <Words>13</Words>
  <Application>Microsoft Office PowerPoint</Application>
  <PresentationFormat>On-screen Show (4:3)</PresentationFormat>
  <Paragraphs>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Foundry</vt:lpstr>
      <vt:lpstr>Transport in Plant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Xylem Vessels Elements</vt:lpstr>
      <vt:lpstr>PowerPoint Presentation</vt:lpstr>
      <vt:lpstr>PowerPoint Presentation</vt:lpstr>
      <vt:lpstr>PowerPoint Presentation</vt:lpstr>
      <vt:lpstr>  Phloem Sieve Tube Elements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in Plant</dc:title>
  <dc:creator>HP</dc:creator>
  <cp:lastModifiedBy>HP</cp:lastModifiedBy>
  <cp:revision>8</cp:revision>
  <dcterms:created xsi:type="dcterms:W3CDTF">2024-01-12T12:24:18Z</dcterms:created>
  <dcterms:modified xsi:type="dcterms:W3CDTF">2024-01-20T15:52:11Z</dcterms:modified>
</cp:coreProperties>
</file>