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B5B6-3DEB-4259-8E80-F311C55A7EB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488B0-3640-45F7-9ADD-C7FF83A0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9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DB5B6-3DEB-4259-8E80-F311C55A7EB8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488B0-3640-45F7-9ADD-C7FF83A0C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89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86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5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82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594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281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3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2024-01-22T15:51:15Z</dcterms:created>
  <dcterms:modified xsi:type="dcterms:W3CDTF">2024-01-22T15:51:15Z</dcterms:modified>
</cp:coreProperties>
</file>