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CFC1DA0-C488-4DB3-B5F0-7B53759573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16E7871-1B2D-4056-AE22-518EFC36C3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Haber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21" y="2020888"/>
            <a:ext cx="6444558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9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The Contact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51" y="2020888"/>
            <a:ext cx="647329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7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30" y="2020888"/>
            <a:ext cx="653874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1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858294"/>
            <a:ext cx="6934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3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Redox Reaction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77244"/>
            <a:ext cx="7600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0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2724944"/>
            <a:ext cx="7629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3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53" y="2020888"/>
            <a:ext cx="6936894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2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834481"/>
            <a:ext cx="7524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5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0" y="2020888"/>
            <a:ext cx="6940039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7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7467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2215356"/>
            <a:ext cx="80676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4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077244"/>
            <a:ext cx="693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98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6769"/>
            <a:ext cx="7620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80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87" y="3806031"/>
            <a:ext cx="690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211" y="2020888"/>
            <a:ext cx="6331578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2" y="2486819"/>
            <a:ext cx="7915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5824" y="2020888"/>
            <a:ext cx="6592351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0921"/>
            <a:ext cx="8229600" cy="37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9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0921"/>
            <a:ext cx="8229600" cy="37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7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743994"/>
            <a:ext cx="8086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9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</TotalTime>
  <Words>7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BlackTie</vt:lpstr>
      <vt:lpstr>Haber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Redox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Haber Process</dc:title>
  <dc:creator>HP</dc:creator>
  <cp:lastModifiedBy>HP</cp:lastModifiedBy>
  <cp:revision>2</cp:revision>
  <dcterms:created xsi:type="dcterms:W3CDTF">2023-12-06T14:31:32Z</dcterms:created>
  <dcterms:modified xsi:type="dcterms:W3CDTF">2023-12-06T14:58:16Z</dcterms:modified>
</cp:coreProperties>
</file>