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D9858-91DC-4A60-A9E2-C79409FDC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E4DDD-F6DD-4092-938D-385C50561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C3DB1-48E4-4023-938F-212808AE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D452D-8A7A-44F9-84B0-E235B7F3A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3953-1593-42FC-BBED-182D4F707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5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DFCEE-38A5-4644-994E-A29488C72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1CC32-9D56-4324-ADEB-FC84A481C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3F634-A7AC-4506-BE54-81566F941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59E24-0460-4596-B799-57389402C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8A11A-9326-4C3A-A8D6-A6EEC7C6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3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D321D2-DE55-4C72-BCD7-2EF7340C97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35CD6-CE2B-4703-A59A-D00CDE2D7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893B5-4702-47FB-9EC9-5AC47E38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C632-608E-40A7-B7AA-BE6BE3044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95DB2-1A67-4701-9A8C-083CAF78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3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3C04-D003-4BE7-88C8-8135F2AA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070ED-3E71-41FB-8027-6A7722C73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7CDE6-12FC-4B56-942F-256607BE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2F7B4-9F14-4BB8-A7E0-093F452B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12B69-CD87-4DC6-A2F7-394B1881D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5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4BCD8-042E-4CF0-9325-83646FA7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B2F7B-B965-4289-AB5D-84E3A123B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A0F06-4FA2-4CB1-9CF9-07D2004E4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F6034-6823-4278-B0E2-04A096ED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D1455-7E12-40F9-ACF1-0792B6112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5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A54C0-22E6-48AC-B0EC-14A82EB4E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C4C4-E12C-4395-B115-8098822A3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623CA-C844-4D64-BA84-B7A9E632F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89FE9-F8DB-4715-9AE0-909B88063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3EC21E-B099-4909-A1BB-5353F64F6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E77AE-5627-4E4A-BB57-8425412A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7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63F0-7A14-4805-9BCE-46D9296EC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51F3D-A1B5-4BA4-987F-1FB11C94A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ADA6D-059C-4584-926E-4950E3A1A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8E820C-C213-4A99-B354-3E6AF1941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9BEB5-FB50-4C6D-B6C3-30352782C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1F4D2E-10AC-4C89-915C-9A02420FE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709FB5-6320-44B0-BCEC-402832D03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5D928C-3175-4AB9-BC40-AD30159E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4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5F42-EA70-4C46-9E0C-828F182C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4CC83-8B01-40F7-AB5D-AD4D3031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463E1C-5956-446D-8B05-8E83499C9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B0892-5F9C-4F3C-81F6-579C556C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76A200-B687-41C9-B1C8-C04C810C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C31453-CC2B-4FDD-A48F-6D00406C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ECF48-C5DF-41E5-83EC-152EBF61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3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5FA71-87F6-428F-9B97-6209A25C3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A4446-352F-4F61-B5C0-2E9057905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E0E9F-C27D-4EBE-812B-D6314789A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AA855-2F49-4C5C-A74F-B46BD41F4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884FF-4E3D-4CA3-8767-7971537A8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CF8DE-D921-41B9-BA5C-B6EA98A34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A151-B9BB-4BBF-97AB-11F65F08D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C59971-306C-429C-A558-3A370B78A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6D7FB-942F-4C25-AA4F-8455CC9B3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9DAD4-2CAC-47E0-8B0F-9B71088A6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69F68D-D2AF-454A-AED5-9EF2BAD5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92C4F-3514-48CF-89C9-C7111E99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8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C7FD0F-37EE-47C6-8399-21417095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3F4D3-966E-4E16-A77E-740F62DA1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A4124-D9D3-4C81-882E-FFE572BD68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09AA5-5FCC-49EA-B785-CBE45ACFA82F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45C37-80FA-42CA-A407-A82221A770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61E3B-2308-4F27-98CA-B80B377D3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6D42F-EC72-4A3E-82E6-3069976A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5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3A00-6DD2-47F3-A768-83A32BD68B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Bad debts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D3E2E5-822A-40B7-B1EB-1B67A46A9B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Sarah </a:t>
            </a:r>
            <a:r>
              <a:rPr lang="en-US" dirty="0" err="1"/>
              <a:t>Azhar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666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33B11-4396-4D1F-B358-EA3CA6E4F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`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79C36-5BC1-462C-ABF6-50B10AF51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2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Bad debts</vt:lpstr>
      <vt:lpstr>`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 debts</dc:title>
  <dc:creator>SARAH AZHAR - 12753</dc:creator>
  <cp:lastModifiedBy>SARAH AZHAR - 12753</cp:lastModifiedBy>
  <cp:revision>1</cp:revision>
  <dcterms:created xsi:type="dcterms:W3CDTF">2021-08-28T13:48:25Z</dcterms:created>
  <dcterms:modified xsi:type="dcterms:W3CDTF">2021-08-28T14:19:05Z</dcterms:modified>
</cp:coreProperties>
</file>