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80" r:id="rId26"/>
    <p:sldId id="281" r:id="rId27"/>
    <p:sldId id="279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9" r:id="rId60"/>
    <p:sldId id="315" r:id="rId61"/>
    <p:sldId id="316" r:id="rId62"/>
    <p:sldId id="317" r:id="rId63"/>
    <p:sldId id="318" r:id="rId64"/>
    <p:sldId id="320" r:id="rId65"/>
    <p:sldId id="326" r:id="rId66"/>
    <p:sldId id="321" r:id="rId67"/>
    <p:sldId id="327" r:id="rId68"/>
    <p:sldId id="322" r:id="rId69"/>
    <p:sldId id="323" r:id="rId70"/>
    <p:sldId id="324" r:id="rId71"/>
    <p:sldId id="325" r:id="rId72"/>
    <p:sldId id="328" r:id="rId73"/>
    <p:sldId id="332" r:id="rId74"/>
    <p:sldId id="333" r:id="rId75"/>
    <p:sldId id="329" r:id="rId76"/>
    <p:sldId id="330" r:id="rId77"/>
    <p:sldId id="331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9" r:id="rId95"/>
    <p:sldId id="360" r:id="rId96"/>
    <p:sldId id="361" r:id="rId97"/>
    <p:sldId id="362" r:id="rId98"/>
    <p:sldId id="363" r:id="rId99"/>
    <p:sldId id="365" r:id="rId100"/>
    <p:sldId id="366" r:id="rId101"/>
    <p:sldId id="368" r:id="rId102"/>
    <p:sldId id="367" r:id="rId103"/>
    <p:sldId id="370" r:id="rId104"/>
    <p:sldId id="369" r:id="rId105"/>
    <p:sldId id="371" r:id="rId106"/>
    <p:sldId id="372" r:id="rId107"/>
    <p:sldId id="373" r:id="rId108"/>
    <p:sldId id="374" r:id="rId109"/>
    <p:sldId id="376" r:id="rId110"/>
    <p:sldId id="377" r:id="rId111"/>
    <p:sldId id="378" r:id="rId112"/>
    <p:sldId id="350" r:id="rId113"/>
    <p:sldId id="351" r:id="rId114"/>
    <p:sldId id="352" r:id="rId115"/>
    <p:sldId id="355" r:id="rId116"/>
    <p:sldId id="353" r:id="rId117"/>
    <p:sldId id="354" r:id="rId118"/>
    <p:sldId id="356" r:id="rId119"/>
    <p:sldId id="375" r:id="rId120"/>
    <p:sldId id="364" r:id="rId121"/>
    <p:sldId id="357" r:id="rId122"/>
    <p:sldId id="358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62" autoAdjust="0"/>
  </p:normalViewPr>
  <p:slideViewPr>
    <p:cSldViewPr>
      <p:cViewPr>
        <p:scale>
          <a:sx n="150" d="100"/>
          <a:sy n="150" d="100"/>
        </p:scale>
        <p:origin x="444" y="2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213C4-5099-498D-B6CC-A924B073B8B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805AC-4A1B-4AB8-9845-A2EFA330D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05AC-4A1B-4AB8-9845-A2EFA330D6F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05AC-4A1B-4AB8-9845-A2EFA330D6FC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4A963F-33F9-4E33-AF66-F2F4EE07FB7D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0DBBC3-5ECA-49B2-9D31-C2D2D98ABCE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219200"/>
            <a:ext cx="6038850" cy="449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586831"/>
            <a:ext cx="64198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43856"/>
            <a:ext cx="6019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2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01" y="1481138"/>
            <a:ext cx="553359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56718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2639219"/>
            <a:ext cx="57626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2124869"/>
            <a:ext cx="5838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7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701006"/>
            <a:ext cx="67246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596356"/>
            <a:ext cx="61626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2224881"/>
            <a:ext cx="69818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1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491456"/>
            <a:ext cx="5505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1.1.2 Diffusion &amp; Dilution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5638800" cy="47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624931"/>
            <a:ext cx="67151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48656"/>
            <a:ext cx="65913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05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463006"/>
            <a:ext cx="5981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334419"/>
            <a:ext cx="5886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905919"/>
            <a:ext cx="556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862931"/>
            <a:ext cx="58959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05" y="1481138"/>
            <a:ext cx="527358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2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1138"/>
            <a:ext cx="6781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001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1138"/>
            <a:ext cx="721912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85" y="1481138"/>
            <a:ext cx="526903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2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53" y="1481138"/>
            <a:ext cx="580689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524000"/>
            <a:ext cx="565785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55" y="1481138"/>
            <a:ext cx="526389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4450" y="2472531"/>
            <a:ext cx="65151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1.1.1 Kinetic Theory</a:t>
            </a:r>
            <a:br>
              <a:rPr lang="en-US" b="1" dirty="0"/>
            </a:br>
            <a:r>
              <a:rPr lang="en-US" b="1" dirty="0" smtClean="0"/>
              <a:t>Solids, Liquids &amp;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39119"/>
            <a:ext cx="647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6362700" cy="154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1138"/>
            <a:ext cx="754379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Chapter  2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Atomic </a:t>
            </a:r>
            <a:r>
              <a:rPr lang="en-US" b="1" dirty="0"/>
              <a:t>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548606"/>
            <a:ext cx="59721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5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1539081"/>
            <a:ext cx="54387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1295400"/>
            <a:ext cx="5819775" cy="44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481138"/>
            <a:ext cx="642590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2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381750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582069"/>
            <a:ext cx="58578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172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7272337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17" y="1481138"/>
            <a:ext cx="492656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348831"/>
            <a:ext cx="6153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433513"/>
            <a:ext cx="65627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0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05769"/>
            <a:ext cx="6629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9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625137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sotopes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67597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990600"/>
            <a:ext cx="5705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8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115344"/>
            <a:ext cx="65436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912" y="1577181"/>
            <a:ext cx="67341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64" y="1481138"/>
            <a:ext cx="602547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610519"/>
            <a:ext cx="5848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2.2.1 Ions &amp; Ionic Bond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25" y="1481138"/>
            <a:ext cx="51847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44" y="1481138"/>
            <a:ext cx="581391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0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6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The Formation of Ionic Bonds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8105"/>
            <a:ext cx="8229600" cy="27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3874"/>
            <a:ext cx="8229600" cy="22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7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953419"/>
            <a:ext cx="70199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Electrostatic forces between the positive Na ion and negative Cl ion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467600" cy="5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82" y="1481138"/>
            <a:ext cx="650903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1.1.2 States of Matter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371600"/>
            <a:ext cx="5705475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1"/>
            <a:ext cx="853439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2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91440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1691481"/>
            <a:ext cx="4829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961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1505744"/>
            <a:ext cx="49625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6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67794"/>
            <a:ext cx="48958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934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1710531"/>
            <a:ext cx="47148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CH3OH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1"/>
            <a:ext cx="4524375" cy="326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9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1138"/>
            <a:ext cx="8001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39144"/>
            <a:ext cx="6019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2920206"/>
            <a:ext cx="52673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843881"/>
            <a:ext cx="53530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1715294"/>
            <a:ext cx="67722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0" y="1481138"/>
            <a:ext cx="462915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931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905794"/>
            <a:ext cx="62388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95" y="1481138"/>
            <a:ext cx="630681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597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Describe the structure of silicon(IV) oxide (silicon dioxide).</a:t>
            </a:r>
            <a:endParaRPr lang="en-US" dirty="0"/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/>
              <a:t>In the silicon dioxide structure, each silicon atom is bonded to four oxygen atoms but each oxygen atom is bonded to two silicon </a:t>
            </a:r>
            <a:r>
              <a:rPr lang="en-US" dirty="0" err="1"/>
              <a:t>atoms.Silicon</a:t>
            </a:r>
            <a:r>
              <a:rPr lang="en-US" dirty="0"/>
              <a:t> dioxide has a similar structure to diamond. It forms very hard </a:t>
            </a:r>
            <a:r>
              <a:rPr lang="en-US" dirty="0" err="1"/>
              <a:t>colourless</a:t>
            </a:r>
            <a:r>
              <a:rPr lang="en-US" dirty="0"/>
              <a:t> crystals and has a  high melting and boiling point.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1138"/>
            <a:ext cx="8001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6285" y="1481138"/>
            <a:ext cx="521142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2343944"/>
            <a:ext cx="68675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20" y="1481138"/>
            <a:ext cx="612336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804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Metal atoms are held together strongly by metallic bonding in a giant metallic </a:t>
            </a:r>
            <a:r>
              <a:rPr lang="en-US" dirty="0" smtClean="0"/>
              <a:t>lattice.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Metallic bonding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505075"/>
            <a:ext cx="7229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78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Metal atoms are held together strongly by metallic bonding in a giant metallic lattice.</a:t>
            </a:r>
          </a:p>
          <a:p>
            <a:r>
              <a:rPr lang="en-US" dirty="0"/>
              <a:t>Within the metallic lattice, the atoms lose the electrons from their outer shell and become positively charged ions.</a:t>
            </a:r>
          </a:p>
          <a:p>
            <a:r>
              <a:rPr lang="en-US" dirty="0"/>
              <a:t>The outer electrons no longer belong to a particular metal atom and are said to be </a:t>
            </a:r>
            <a:r>
              <a:rPr lang="en-US" dirty="0" err="1"/>
              <a:t>delocalised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87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2530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923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2410619"/>
            <a:ext cx="6048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714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04950"/>
            <a:ext cx="6667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035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44" y="1481138"/>
            <a:ext cx="50425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0497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2372519"/>
            <a:ext cx="572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40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720056"/>
            <a:ext cx="61531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1162" y="2310606"/>
            <a:ext cx="5781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05881"/>
            <a:ext cx="66484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23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 algn="ctr">
              <a:buNone/>
            </a:pP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99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7723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9749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27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82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243931"/>
            <a:ext cx="56483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790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637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22614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681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640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1138"/>
            <a:ext cx="6900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44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905500" cy="409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533400"/>
            <a:ext cx="61626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422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2020094"/>
            <a:ext cx="63722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709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8669"/>
            <a:ext cx="6705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36059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781799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42" y="1481138"/>
            <a:ext cx="56181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843881"/>
            <a:ext cx="6286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1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739106"/>
            <a:ext cx="72294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2048669"/>
            <a:ext cx="6410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6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46" y="1481138"/>
            <a:ext cx="54173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3434</TotalTime>
  <Words>116</Words>
  <Application>Microsoft Office PowerPoint</Application>
  <PresentationFormat>On-screen Show (4:3)</PresentationFormat>
  <Paragraphs>33</Paragraphs>
  <Slides>122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Concourse</vt:lpstr>
      <vt:lpstr>States of matter</vt:lpstr>
      <vt:lpstr>1.1.1 Kinetic Theory Solids, Liquids &amp; Gases</vt:lpstr>
      <vt:lpstr>PowerPoint Presentation</vt:lpstr>
      <vt:lpstr>PowerPoint Presentation</vt:lpstr>
      <vt:lpstr>1.1.2 States of Matter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Isotopes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2.2.1 Ions &amp; Ionic Bond </vt:lpstr>
      <vt:lpstr>PowerPoint Presentation</vt:lpstr>
      <vt:lpstr>PowerPoint Presentation</vt:lpstr>
      <vt:lpstr>The Formation of Ionic Bonds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Covalent bond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CH3OH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Metallic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Solids, Liquids &amp; Gases Solids  Solids have a fixed volume and shape and they have a high density The atoms vibrate in position but can’t change location The particles are packed very closely together in a fixed and regular pattern</dc:title>
  <dc:creator>HP</dc:creator>
  <cp:lastModifiedBy>HP</cp:lastModifiedBy>
  <cp:revision>37</cp:revision>
  <dcterms:created xsi:type="dcterms:W3CDTF">2023-04-26T14:30:30Z</dcterms:created>
  <dcterms:modified xsi:type="dcterms:W3CDTF">2023-09-29T14:43:00Z</dcterms:modified>
</cp:coreProperties>
</file>