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Gaegu Light"/>
      <p:regular r:id="rId24"/>
      <p:bold r:id="rId25"/>
    </p:embeddedFont>
    <p:embeddedFont>
      <p:font typeface="Cutive"/>
      <p:regular r:id="rId26"/>
    </p:embeddedFont>
    <p:embeddedFont>
      <p:font typeface="Gaegu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oL3Gz/dEAJu0xQAZOjXIp12/d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GaeguLight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utive-regular.fntdata"/><Relationship Id="rId25" Type="http://schemas.openxmlformats.org/officeDocument/2006/relationships/font" Target="fonts/GaeguLight-bold.fntdata"/><Relationship Id="rId28" Type="http://schemas.openxmlformats.org/officeDocument/2006/relationships/font" Target="fonts/Gaegu-bold.fntdata"/><Relationship Id="rId27" Type="http://schemas.openxmlformats.org/officeDocument/2006/relationships/font" Target="fonts/Gaegu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" name="Google Shape;56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4" name="Google Shape;264;p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0" name="Google Shape;310;p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5" name="Google Shape;355;p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4" name="Google Shape;364;p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9" name="Google Shape;409;p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24" name="Google Shape;424;p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67" name="Google Shape;467;p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6" name="Google Shape;476;p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1" name="Google Shape;491;p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4" name="Google Shape;534;p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" name="Google Shape;98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3" name="Google Shape;153;p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p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7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8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8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52" name="Google Shape;52;p188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88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9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7" name="Google Shape;17;p179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18" name="Google Shape;18;p17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0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1" name="Google Shape;21;p18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8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8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82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9" name="Google Shape;29;p182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0" name="Google Shape;30;p18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3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4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6" name="Google Shape;36;p184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7" name="Google Shape;37;p18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5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40" name="Google Shape;40;p18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6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44" name="Google Shape;44;p186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5" name="Google Shape;45;p186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8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5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5"/>
          <p:cNvGrpSpPr/>
          <p:nvPr/>
        </p:nvGrpSpPr>
        <p:grpSpPr>
          <a:xfrm>
            <a:off x="853703" y="454329"/>
            <a:ext cx="10382700" cy="1306850"/>
            <a:chOff x="0" y="63273"/>
            <a:chExt cx="20765400" cy="2613699"/>
          </a:xfrm>
        </p:grpSpPr>
        <p:sp>
          <p:nvSpPr>
            <p:cNvPr id="59" name="Google Shape;59;p85"/>
            <p:cNvSpPr txBox="1"/>
            <p:nvPr/>
          </p:nvSpPr>
          <p:spPr>
            <a:xfrm>
              <a:off x="0" y="63273"/>
              <a:ext cx="20765400" cy="1559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67"/>
                <a:buFont typeface="Arial"/>
                <a:buNone/>
              </a:pPr>
              <a:r>
                <a:rPr b="1" i="0" lang="en" sz="5067" u="none" cap="none" strike="noStrike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Lesson Objectives</a:t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5"/>
            <p:cNvSpPr txBox="1"/>
            <p:nvPr/>
          </p:nvSpPr>
          <p:spPr>
            <a:xfrm>
              <a:off x="0" y="1815198"/>
              <a:ext cx="20765400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FBE675"/>
                  </a:solidFill>
                  <a:latin typeface="Arial"/>
                  <a:ea typeface="Arial"/>
                  <a:cs typeface="Arial"/>
                  <a:sym typeface="Arial"/>
                </a:rPr>
                <a:t>Last lesson on the binary system</a:t>
              </a:r>
              <a:endParaRPr b="0" i="0" sz="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85"/>
          <p:cNvGrpSpPr/>
          <p:nvPr/>
        </p:nvGrpSpPr>
        <p:grpSpPr>
          <a:xfrm rot="10800000">
            <a:off x="1775674" y="1967943"/>
            <a:ext cx="4289556" cy="4158539"/>
            <a:chOff x="-3810" y="0"/>
            <a:chExt cx="2970058" cy="2879343"/>
          </a:xfrm>
        </p:grpSpPr>
        <p:sp>
          <p:nvSpPr>
            <p:cNvPr id="62" name="Google Shape;62;p85"/>
            <p:cNvSpPr/>
            <p:nvPr/>
          </p:nvSpPr>
          <p:spPr>
            <a:xfrm>
              <a:off x="10160" y="16510"/>
              <a:ext cx="2940848" cy="2852673"/>
            </a:xfrm>
            <a:custGeom>
              <a:rect b="b" l="l" r="r" t="t"/>
              <a:pathLst>
                <a:path extrusionOk="0" h="2852673" w="2940848">
                  <a:moveTo>
                    <a:pt x="2940848" y="2852673"/>
                  </a:moveTo>
                  <a:lnTo>
                    <a:pt x="0" y="2845053"/>
                  </a:lnTo>
                  <a:lnTo>
                    <a:pt x="0" y="1002608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63" name="Google Shape;63;p85"/>
            <p:cNvSpPr/>
            <p:nvPr/>
          </p:nvSpPr>
          <p:spPr>
            <a:xfrm>
              <a:off x="-3810" y="0"/>
              <a:ext cx="2970058" cy="2879343"/>
            </a:xfrm>
            <a:custGeom>
              <a:rect b="b" l="l" r="r" t="t"/>
              <a:pathLst>
                <a:path extrusionOk="0" h="2879343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106943"/>
                    <a:pt x="2942118" y="168636"/>
                    <a:pt x="2944658" y="228126"/>
                  </a:cubicBezTo>
                  <a:cubicBezTo>
                    <a:pt x="2944658" y="314055"/>
                    <a:pt x="2957358" y="2008410"/>
                    <a:pt x="2963708" y="2094339"/>
                  </a:cubicBezTo>
                  <a:cubicBezTo>
                    <a:pt x="2970058" y="2224335"/>
                    <a:pt x="2966248" y="2356534"/>
                    <a:pt x="2966248" y="2486531"/>
                  </a:cubicBezTo>
                  <a:cubicBezTo>
                    <a:pt x="2966248" y="2601103"/>
                    <a:pt x="2967518" y="2706863"/>
                    <a:pt x="2968788" y="2818383"/>
                  </a:cubicBezTo>
                  <a:cubicBezTo>
                    <a:pt x="2968788" y="2839973"/>
                    <a:pt x="2968788" y="2853943"/>
                    <a:pt x="2968788" y="2878073"/>
                  </a:cubicBezTo>
                  <a:cubicBezTo>
                    <a:pt x="2945928" y="2878073"/>
                    <a:pt x="2925608" y="2879343"/>
                    <a:pt x="2901215" y="2878073"/>
                  </a:cubicBezTo>
                  <a:cubicBezTo>
                    <a:pt x="2753943" y="2872993"/>
                    <a:pt x="2604404" y="2879343"/>
                    <a:pt x="2457131" y="2874263"/>
                  </a:cubicBezTo>
                  <a:cubicBezTo>
                    <a:pt x="2368768" y="2870453"/>
                    <a:pt x="2282670" y="2872993"/>
                    <a:pt x="2194306" y="2870453"/>
                  </a:cubicBezTo>
                  <a:cubicBezTo>
                    <a:pt x="2153523" y="2869183"/>
                    <a:pt x="2112740" y="2867913"/>
                    <a:pt x="2071957" y="2866643"/>
                  </a:cubicBezTo>
                  <a:cubicBezTo>
                    <a:pt x="2047034" y="2866643"/>
                    <a:pt x="2024376" y="2867913"/>
                    <a:pt x="1999453" y="2867913"/>
                  </a:cubicBezTo>
                  <a:cubicBezTo>
                    <a:pt x="1936013" y="2866643"/>
                    <a:pt x="1761551" y="2867913"/>
                    <a:pt x="1698111" y="2866643"/>
                  </a:cubicBezTo>
                  <a:cubicBezTo>
                    <a:pt x="1652796" y="2865373"/>
                    <a:pt x="746503" y="2874263"/>
                    <a:pt x="701188" y="2872993"/>
                  </a:cubicBezTo>
                  <a:cubicBezTo>
                    <a:pt x="689859" y="2872993"/>
                    <a:pt x="676265" y="2874263"/>
                    <a:pt x="664936" y="2874263"/>
                  </a:cubicBezTo>
                  <a:cubicBezTo>
                    <a:pt x="637747" y="2874263"/>
                    <a:pt x="612824" y="2875533"/>
                    <a:pt x="585636" y="2875533"/>
                  </a:cubicBezTo>
                  <a:cubicBezTo>
                    <a:pt x="517664" y="2875533"/>
                    <a:pt x="451957" y="2874263"/>
                    <a:pt x="383985" y="2872993"/>
                  </a:cubicBezTo>
                  <a:cubicBezTo>
                    <a:pt x="343202" y="2871723"/>
                    <a:pt x="302419" y="2870453"/>
                    <a:pt x="263901" y="2869183"/>
                  </a:cubicBezTo>
                  <a:cubicBezTo>
                    <a:pt x="191398" y="2867913"/>
                    <a:pt x="118894" y="2866643"/>
                    <a:pt x="48260" y="2866643"/>
                  </a:cubicBezTo>
                  <a:cubicBezTo>
                    <a:pt x="38100" y="2866643"/>
                    <a:pt x="29210" y="2866643"/>
                    <a:pt x="19050" y="2865373"/>
                  </a:cubicBezTo>
                  <a:cubicBezTo>
                    <a:pt x="10160" y="2864103"/>
                    <a:pt x="5080" y="2857753"/>
                    <a:pt x="7620" y="2848863"/>
                  </a:cubicBezTo>
                  <a:cubicBezTo>
                    <a:pt x="16510" y="2817029"/>
                    <a:pt x="12700" y="2761946"/>
                    <a:pt x="11430" y="2704659"/>
                  </a:cubicBezTo>
                  <a:cubicBezTo>
                    <a:pt x="10160" y="2587883"/>
                    <a:pt x="6350" y="2473311"/>
                    <a:pt x="7620" y="2356534"/>
                  </a:cubicBezTo>
                  <a:cubicBezTo>
                    <a:pt x="5080" y="2211115"/>
                    <a:pt x="0" y="411001"/>
                    <a:pt x="7620" y="263379"/>
                  </a:cubicBezTo>
                  <a:cubicBezTo>
                    <a:pt x="8890" y="234736"/>
                    <a:pt x="7620" y="203889"/>
                    <a:pt x="8890" y="175246"/>
                  </a:cubicBezTo>
                  <a:cubicBezTo>
                    <a:pt x="10160" y="128976"/>
                    <a:pt x="12700" y="783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3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2861563"/>
                  </a:moveTo>
                  <a:cubicBezTo>
                    <a:pt x="2947198" y="2845053"/>
                    <a:pt x="2948468" y="2832353"/>
                    <a:pt x="2948468" y="2819653"/>
                  </a:cubicBezTo>
                  <a:cubicBezTo>
                    <a:pt x="2947198" y="2695846"/>
                    <a:pt x="2945928" y="2579070"/>
                    <a:pt x="2945928" y="2453481"/>
                  </a:cubicBezTo>
                  <a:cubicBezTo>
                    <a:pt x="2945928" y="2396194"/>
                    <a:pt x="2948468" y="2338908"/>
                    <a:pt x="2947198" y="2281622"/>
                  </a:cubicBezTo>
                  <a:cubicBezTo>
                    <a:pt x="2947198" y="2228742"/>
                    <a:pt x="2945928" y="2173659"/>
                    <a:pt x="2944658" y="2120779"/>
                  </a:cubicBezTo>
                  <a:cubicBezTo>
                    <a:pt x="2939578" y="2039256"/>
                    <a:pt x="2928148" y="351512"/>
                    <a:pt x="2928148" y="269989"/>
                  </a:cubicBezTo>
                  <a:cubicBezTo>
                    <a:pt x="2925608" y="201686"/>
                    <a:pt x="2923068" y="131180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1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71690"/>
                  </a:cubicBezTo>
                  <a:cubicBezTo>
                    <a:pt x="31750" y="111350"/>
                    <a:pt x="31750" y="151010"/>
                    <a:pt x="30480" y="190669"/>
                  </a:cubicBezTo>
                  <a:cubicBezTo>
                    <a:pt x="29210" y="256769"/>
                    <a:pt x="26670" y="320665"/>
                    <a:pt x="25400" y="386765"/>
                  </a:cubicBezTo>
                  <a:cubicBezTo>
                    <a:pt x="20320" y="457271"/>
                    <a:pt x="26670" y="2180269"/>
                    <a:pt x="29210" y="2250775"/>
                  </a:cubicBezTo>
                  <a:cubicBezTo>
                    <a:pt x="29210" y="2325688"/>
                    <a:pt x="29210" y="2402804"/>
                    <a:pt x="30480" y="2477717"/>
                  </a:cubicBezTo>
                  <a:cubicBezTo>
                    <a:pt x="30480" y="2532800"/>
                    <a:pt x="33020" y="2587883"/>
                    <a:pt x="33020" y="2642966"/>
                  </a:cubicBezTo>
                  <a:cubicBezTo>
                    <a:pt x="33020" y="2702456"/>
                    <a:pt x="33020" y="2761946"/>
                    <a:pt x="31750" y="2819653"/>
                  </a:cubicBezTo>
                  <a:cubicBezTo>
                    <a:pt x="31750" y="2823463"/>
                    <a:pt x="31750" y="2826003"/>
                    <a:pt x="31750" y="2829813"/>
                  </a:cubicBezTo>
                  <a:cubicBezTo>
                    <a:pt x="31750" y="2839973"/>
                    <a:pt x="35560" y="2843783"/>
                    <a:pt x="44450" y="2843783"/>
                  </a:cubicBezTo>
                  <a:cubicBezTo>
                    <a:pt x="66783" y="2843783"/>
                    <a:pt x="98503" y="2845053"/>
                    <a:pt x="127957" y="2845053"/>
                  </a:cubicBezTo>
                  <a:cubicBezTo>
                    <a:pt x="171006" y="2845053"/>
                    <a:pt x="216321" y="2842513"/>
                    <a:pt x="259370" y="2845053"/>
                  </a:cubicBezTo>
                  <a:cubicBezTo>
                    <a:pt x="329608" y="2848863"/>
                    <a:pt x="399845" y="2851403"/>
                    <a:pt x="470083" y="2850133"/>
                  </a:cubicBezTo>
                  <a:cubicBezTo>
                    <a:pt x="515398" y="2848863"/>
                    <a:pt x="558447" y="2851403"/>
                    <a:pt x="603762" y="2851403"/>
                  </a:cubicBezTo>
                  <a:cubicBezTo>
                    <a:pt x="669468" y="2851403"/>
                    <a:pt x="735174" y="2850133"/>
                    <a:pt x="800880" y="2851403"/>
                  </a:cubicBezTo>
                  <a:cubicBezTo>
                    <a:pt x="898307" y="2852673"/>
                    <a:pt x="1967733" y="2842513"/>
                    <a:pt x="2067425" y="2845053"/>
                  </a:cubicBezTo>
                  <a:cubicBezTo>
                    <a:pt x="2110474" y="2846323"/>
                    <a:pt x="2153523" y="2847593"/>
                    <a:pt x="2194306" y="2847593"/>
                  </a:cubicBezTo>
                  <a:cubicBezTo>
                    <a:pt x="2269076" y="2850133"/>
                    <a:pt x="2341579" y="2846323"/>
                    <a:pt x="2416348" y="2850133"/>
                  </a:cubicBezTo>
                  <a:cubicBezTo>
                    <a:pt x="2477523" y="2852673"/>
                    <a:pt x="2538698" y="2852673"/>
                    <a:pt x="2599873" y="2855213"/>
                  </a:cubicBezTo>
                  <a:cubicBezTo>
                    <a:pt x="2690502" y="2859023"/>
                    <a:pt x="2781131" y="2861563"/>
                    <a:pt x="2871761" y="2862833"/>
                  </a:cubicBezTo>
                  <a:cubicBezTo>
                    <a:pt x="2905747" y="2862833"/>
                    <a:pt x="2925608" y="2861563"/>
                    <a:pt x="2945928" y="2861563"/>
                  </a:cubicBezTo>
                  <a:close/>
                </a:path>
              </a:pathLst>
            </a:custGeom>
            <a:solidFill>
              <a:srgbClr val="F47279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85"/>
          <p:cNvSpPr txBox="1"/>
          <p:nvPr/>
        </p:nvSpPr>
        <p:spPr>
          <a:xfrm>
            <a:off x="2411599" y="2388229"/>
            <a:ext cx="301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BINARY SHIFTING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5"/>
          <p:cNvSpPr txBox="1"/>
          <p:nvPr/>
        </p:nvSpPr>
        <p:spPr>
          <a:xfrm>
            <a:off x="2411599" y="3373481"/>
            <a:ext cx="3016000" cy="2326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Multiplication and division of binary numbers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85"/>
          <p:cNvPicPr preferRelativeResize="0"/>
          <p:nvPr/>
        </p:nvPicPr>
        <p:blipFill rotWithShape="1">
          <a:blip r:embed="rId3">
            <a:alphaModFix/>
          </a:blip>
          <a:srcRect b="49653" l="392" r="44371" t="0"/>
          <a:stretch/>
        </p:blipFill>
        <p:spPr>
          <a:xfrm>
            <a:off x="2411600" y="2865838"/>
            <a:ext cx="2612897" cy="1125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85"/>
          <p:cNvGrpSpPr/>
          <p:nvPr/>
        </p:nvGrpSpPr>
        <p:grpSpPr>
          <a:xfrm rot="10800000">
            <a:off x="6554730" y="1967943"/>
            <a:ext cx="4289556" cy="4158539"/>
            <a:chOff x="-3810" y="0"/>
            <a:chExt cx="2970058" cy="2879343"/>
          </a:xfrm>
        </p:grpSpPr>
        <p:sp>
          <p:nvSpPr>
            <p:cNvPr id="68" name="Google Shape;68;p85"/>
            <p:cNvSpPr/>
            <p:nvPr/>
          </p:nvSpPr>
          <p:spPr>
            <a:xfrm>
              <a:off x="10160" y="16510"/>
              <a:ext cx="2940848" cy="2852673"/>
            </a:xfrm>
            <a:custGeom>
              <a:rect b="b" l="l" r="r" t="t"/>
              <a:pathLst>
                <a:path extrusionOk="0" h="2852673" w="2940848">
                  <a:moveTo>
                    <a:pt x="2940848" y="2852673"/>
                  </a:moveTo>
                  <a:lnTo>
                    <a:pt x="0" y="2845053"/>
                  </a:lnTo>
                  <a:lnTo>
                    <a:pt x="0" y="1002608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69" name="Google Shape;69;p85"/>
            <p:cNvSpPr/>
            <p:nvPr/>
          </p:nvSpPr>
          <p:spPr>
            <a:xfrm>
              <a:off x="-3810" y="0"/>
              <a:ext cx="2970058" cy="2879343"/>
            </a:xfrm>
            <a:custGeom>
              <a:rect b="b" l="l" r="r" t="t"/>
              <a:pathLst>
                <a:path extrusionOk="0" h="2879343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106943"/>
                    <a:pt x="2942118" y="168636"/>
                    <a:pt x="2944658" y="228126"/>
                  </a:cubicBezTo>
                  <a:cubicBezTo>
                    <a:pt x="2944658" y="314055"/>
                    <a:pt x="2957358" y="2008410"/>
                    <a:pt x="2963708" y="2094339"/>
                  </a:cubicBezTo>
                  <a:cubicBezTo>
                    <a:pt x="2970058" y="2224335"/>
                    <a:pt x="2966248" y="2356534"/>
                    <a:pt x="2966248" y="2486531"/>
                  </a:cubicBezTo>
                  <a:cubicBezTo>
                    <a:pt x="2966248" y="2601103"/>
                    <a:pt x="2967518" y="2706863"/>
                    <a:pt x="2968788" y="2818383"/>
                  </a:cubicBezTo>
                  <a:cubicBezTo>
                    <a:pt x="2968788" y="2839973"/>
                    <a:pt x="2968788" y="2853943"/>
                    <a:pt x="2968788" y="2878073"/>
                  </a:cubicBezTo>
                  <a:cubicBezTo>
                    <a:pt x="2945928" y="2878073"/>
                    <a:pt x="2925608" y="2879343"/>
                    <a:pt x="2901215" y="2878073"/>
                  </a:cubicBezTo>
                  <a:cubicBezTo>
                    <a:pt x="2753943" y="2872993"/>
                    <a:pt x="2604404" y="2879343"/>
                    <a:pt x="2457131" y="2874263"/>
                  </a:cubicBezTo>
                  <a:cubicBezTo>
                    <a:pt x="2368768" y="2870453"/>
                    <a:pt x="2282670" y="2872993"/>
                    <a:pt x="2194306" y="2870453"/>
                  </a:cubicBezTo>
                  <a:cubicBezTo>
                    <a:pt x="2153523" y="2869183"/>
                    <a:pt x="2112740" y="2867913"/>
                    <a:pt x="2071957" y="2866643"/>
                  </a:cubicBezTo>
                  <a:cubicBezTo>
                    <a:pt x="2047034" y="2866643"/>
                    <a:pt x="2024376" y="2867913"/>
                    <a:pt x="1999453" y="2867913"/>
                  </a:cubicBezTo>
                  <a:cubicBezTo>
                    <a:pt x="1936013" y="2866643"/>
                    <a:pt x="1761551" y="2867913"/>
                    <a:pt x="1698111" y="2866643"/>
                  </a:cubicBezTo>
                  <a:cubicBezTo>
                    <a:pt x="1652796" y="2865373"/>
                    <a:pt x="746503" y="2874263"/>
                    <a:pt x="701188" y="2872993"/>
                  </a:cubicBezTo>
                  <a:cubicBezTo>
                    <a:pt x="689859" y="2872993"/>
                    <a:pt x="676265" y="2874263"/>
                    <a:pt x="664936" y="2874263"/>
                  </a:cubicBezTo>
                  <a:cubicBezTo>
                    <a:pt x="637747" y="2874263"/>
                    <a:pt x="612824" y="2875533"/>
                    <a:pt x="585636" y="2875533"/>
                  </a:cubicBezTo>
                  <a:cubicBezTo>
                    <a:pt x="517664" y="2875533"/>
                    <a:pt x="451957" y="2874263"/>
                    <a:pt x="383985" y="2872993"/>
                  </a:cubicBezTo>
                  <a:cubicBezTo>
                    <a:pt x="343202" y="2871723"/>
                    <a:pt x="302419" y="2870453"/>
                    <a:pt x="263901" y="2869183"/>
                  </a:cubicBezTo>
                  <a:cubicBezTo>
                    <a:pt x="191398" y="2867913"/>
                    <a:pt x="118894" y="2866643"/>
                    <a:pt x="48260" y="2866643"/>
                  </a:cubicBezTo>
                  <a:cubicBezTo>
                    <a:pt x="38100" y="2866643"/>
                    <a:pt x="29210" y="2866643"/>
                    <a:pt x="19050" y="2865373"/>
                  </a:cubicBezTo>
                  <a:cubicBezTo>
                    <a:pt x="10160" y="2864103"/>
                    <a:pt x="5080" y="2857753"/>
                    <a:pt x="7620" y="2848863"/>
                  </a:cubicBezTo>
                  <a:cubicBezTo>
                    <a:pt x="16510" y="2817029"/>
                    <a:pt x="12700" y="2761946"/>
                    <a:pt x="11430" y="2704659"/>
                  </a:cubicBezTo>
                  <a:cubicBezTo>
                    <a:pt x="10160" y="2587883"/>
                    <a:pt x="6350" y="2473311"/>
                    <a:pt x="7620" y="2356534"/>
                  </a:cubicBezTo>
                  <a:cubicBezTo>
                    <a:pt x="5080" y="2211115"/>
                    <a:pt x="0" y="411001"/>
                    <a:pt x="7620" y="263379"/>
                  </a:cubicBezTo>
                  <a:cubicBezTo>
                    <a:pt x="8890" y="234736"/>
                    <a:pt x="7620" y="203889"/>
                    <a:pt x="8890" y="175246"/>
                  </a:cubicBezTo>
                  <a:cubicBezTo>
                    <a:pt x="10160" y="128976"/>
                    <a:pt x="12700" y="783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3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2861563"/>
                  </a:moveTo>
                  <a:cubicBezTo>
                    <a:pt x="2947198" y="2845053"/>
                    <a:pt x="2948468" y="2832353"/>
                    <a:pt x="2948468" y="2819653"/>
                  </a:cubicBezTo>
                  <a:cubicBezTo>
                    <a:pt x="2947198" y="2695846"/>
                    <a:pt x="2945928" y="2579070"/>
                    <a:pt x="2945928" y="2453481"/>
                  </a:cubicBezTo>
                  <a:cubicBezTo>
                    <a:pt x="2945928" y="2396194"/>
                    <a:pt x="2948468" y="2338908"/>
                    <a:pt x="2947198" y="2281622"/>
                  </a:cubicBezTo>
                  <a:cubicBezTo>
                    <a:pt x="2947198" y="2228742"/>
                    <a:pt x="2945928" y="2173659"/>
                    <a:pt x="2944658" y="2120779"/>
                  </a:cubicBezTo>
                  <a:cubicBezTo>
                    <a:pt x="2939578" y="2039256"/>
                    <a:pt x="2928148" y="351512"/>
                    <a:pt x="2928148" y="269989"/>
                  </a:cubicBezTo>
                  <a:cubicBezTo>
                    <a:pt x="2925608" y="201686"/>
                    <a:pt x="2923068" y="131180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1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71690"/>
                  </a:cubicBezTo>
                  <a:cubicBezTo>
                    <a:pt x="31750" y="111350"/>
                    <a:pt x="31750" y="151010"/>
                    <a:pt x="30480" y="190669"/>
                  </a:cubicBezTo>
                  <a:cubicBezTo>
                    <a:pt x="29210" y="256769"/>
                    <a:pt x="26670" y="320665"/>
                    <a:pt x="25400" y="386765"/>
                  </a:cubicBezTo>
                  <a:cubicBezTo>
                    <a:pt x="20320" y="457271"/>
                    <a:pt x="26670" y="2180269"/>
                    <a:pt x="29210" y="2250775"/>
                  </a:cubicBezTo>
                  <a:cubicBezTo>
                    <a:pt x="29210" y="2325688"/>
                    <a:pt x="29210" y="2402804"/>
                    <a:pt x="30480" y="2477717"/>
                  </a:cubicBezTo>
                  <a:cubicBezTo>
                    <a:pt x="30480" y="2532800"/>
                    <a:pt x="33020" y="2587883"/>
                    <a:pt x="33020" y="2642966"/>
                  </a:cubicBezTo>
                  <a:cubicBezTo>
                    <a:pt x="33020" y="2702456"/>
                    <a:pt x="33020" y="2761946"/>
                    <a:pt x="31750" y="2819653"/>
                  </a:cubicBezTo>
                  <a:cubicBezTo>
                    <a:pt x="31750" y="2823463"/>
                    <a:pt x="31750" y="2826003"/>
                    <a:pt x="31750" y="2829813"/>
                  </a:cubicBezTo>
                  <a:cubicBezTo>
                    <a:pt x="31750" y="2839973"/>
                    <a:pt x="35560" y="2843783"/>
                    <a:pt x="44450" y="2843783"/>
                  </a:cubicBezTo>
                  <a:cubicBezTo>
                    <a:pt x="66783" y="2843783"/>
                    <a:pt x="98503" y="2845053"/>
                    <a:pt x="127957" y="2845053"/>
                  </a:cubicBezTo>
                  <a:cubicBezTo>
                    <a:pt x="171006" y="2845053"/>
                    <a:pt x="216321" y="2842513"/>
                    <a:pt x="259370" y="2845053"/>
                  </a:cubicBezTo>
                  <a:cubicBezTo>
                    <a:pt x="329608" y="2848863"/>
                    <a:pt x="399845" y="2851403"/>
                    <a:pt x="470083" y="2850133"/>
                  </a:cubicBezTo>
                  <a:cubicBezTo>
                    <a:pt x="515398" y="2848863"/>
                    <a:pt x="558447" y="2851403"/>
                    <a:pt x="603762" y="2851403"/>
                  </a:cubicBezTo>
                  <a:cubicBezTo>
                    <a:pt x="669468" y="2851403"/>
                    <a:pt x="735174" y="2850133"/>
                    <a:pt x="800880" y="2851403"/>
                  </a:cubicBezTo>
                  <a:cubicBezTo>
                    <a:pt x="898307" y="2852673"/>
                    <a:pt x="1967733" y="2842513"/>
                    <a:pt x="2067425" y="2845053"/>
                  </a:cubicBezTo>
                  <a:cubicBezTo>
                    <a:pt x="2110474" y="2846323"/>
                    <a:pt x="2153523" y="2847593"/>
                    <a:pt x="2194306" y="2847593"/>
                  </a:cubicBezTo>
                  <a:cubicBezTo>
                    <a:pt x="2269076" y="2850133"/>
                    <a:pt x="2341579" y="2846323"/>
                    <a:pt x="2416348" y="2850133"/>
                  </a:cubicBezTo>
                  <a:cubicBezTo>
                    <a:pt x="2477523" y="2852673"/>
                    <a:pt x="2538698" y="2852673"/>
                    <a:pt x="2599873" y="2855213"/>
                  </a:cubicBezTo>
                  <a:cubicBezTo>
                    <a:pt x="2690502" y="2859023"/>
                    <a:pt x="2781131" y="2861563"/>
                    <a:pt x="2871761" y="2862833"/>
                  </a:cubicBezTo>
                  <a:cubicBezTo>
                    <a:pt x="2905747" y="2862833"/>
                    <a:pt x="2925608" y="2861563"/>
                    <a:pt x="2945928" y="2861563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85"/>
          <p:cNvSpPr txBox="1"/>
          <p:nvPr/>
        </p:nvSpPr>
        <p:spPr>
          <a:xfrm>
            <a:off x="7356083" y="2388230"/>
            <a:ext cx="3016000" cy="443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TWO COMPLEMENTS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5"/>
          <p:cNvSpPr txBox="1"/>
          <p:nvPr/>
        </p:nvSpPr>
        <p:spPr>
          <a:xfrm>
            <a:off x="7191505" y="3047934"/>
            <a:ext cx="3016000" cy="3217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en" sz="3733" u="none" cap="none" strike="noStrike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Represent negative number in binary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85"/>
          <p:cNvPicPr preferRelativeResize="0"/>
          <p:nvPr/>
        </p:nvPicPr>
        <p:blipFill rotWithShape="1">
          <a:blip r:embed="rId4">
            <a:alphaModFix/>
          </a:blip>
          <a:srcRect b="49653" l="392" r="44371" t="0"/>
          <a:stretch/>
        </p:blipFill>
        <p:spPr>
          <a:xfrm>
            <a:off x="7356084" y="2865838"/>
            <a:ext cx="2612897" cy="1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3978358">
            <a:off x="1614562" y="1505815"/>
            <a:ext cx="535695" cy="9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87158">
            <a:off x="9865352" y="5849952"/>
            <a:ext cx="806853" cy="55306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5"/>
          <p:cNvSpPr/>
          <p:nvPr/>
        </p:nvSpPr>
        <p:spPr>
          <a:xfrm>
            <a:off x="3466770" y="331378"/>
            <a:ext cx="5428089" cy="1492121"/>
          </a:xfrm>
          <a:prstGeom prst="rect">
            <a:avLst/>
          </a:prstGeom>
          <a:solidFill>
            <a:srgbClr val="072A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5"/>
          <p:cNvSpPr/>
          <p:nvPr/>
        </p:nvSpPr>
        <p:spPr>
          <a:xfrm>
            <a:off x="662622" y="1535910"/>
            <a:ext cx="5428089" cy="5063735"/>
          </a:xfrm>
          <a:prstGeom prst="rect">
            <a:avLst/>
          </a:prstGeom>
          <a:solidFill>
            <a:srgbClr val="072A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5"/>
          <p:cNvSpPr txBox="1"/>
          <p:nvPr/>
        </p:nvSpPr>
        <p:spPr>
          <a:xfrm>
            <a:off x="3318344" y="802773"/>
            <a:ext cx="68063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rPr>
              <a:t>Chapter 1.5: Two Complements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94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267" name="Google Shape;267;p94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268" name="Google Shape;268;p94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419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02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639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24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857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46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8077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4"/>
          <p:cNvSpPr txBox="1"/>
          <p:nvPr/>
        </p:nvSpPr>
        <p:spPr>
          <a:xfrm>
            <a:off x="5232964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4"/>
          <p:cNvSpPr txBox="1"/>
          <p:nvPr/>
        </p:nvSpPr>
        <p:spPr>
          <a:xfrm>
            <a:off x="3726112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4"/>
          <p:cNvSpPr txBox="1"/>
          <p:nvPr/>
        </p:nvSpPr>
        <p:spPr>
          <a:xfrm>
            <a:off x="6857352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4"/>
          <p:cNvSpPr txBox="1"/>
          <p:nvPr/>
        </p:nvSpPr>
        <p:spPr>
          <a:xfrm>
            <a:off x="8270445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4"/>
          <p:cNvSpPr txBox="1"/>
          <p:nvPr/>
        </p:nvSpPr>
        <p:spPr>
          <a:xfrm>
            <a:off x="9796701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4"/>
          <p:cNvSpPr txBox="1"/>
          <p:nvPr/>
        </p:nvSpPr>
        <p:spPr>
          <a:xfrm>
            <a:off x="2243939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419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02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639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24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857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46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8077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80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94"/>
          <p:cNvSpPr txBox="1"/>
          <p:nvPr/>
        </p:nvSpPr>
        <p:spPr>
          <a:xfrm>
            <a:off x="476335" y="2058227"/>
            <a:ext cx="9616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80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87790">
            <a:off x="1150088" y="2675413"/>
            <a:ext cx="464808" cy="3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4"/>
          <p:cNvSpPr txBox="1"/>
          <p:nvPr/>
        </p:nvSpPr>
        <p:spPr>
          <a:xfrm>
            <a:off x="151460" y="176479"/>
            <a:ext cx="7122400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TWO'S COMPLEMENT 8-BIT INTEGER TO A POSITIVE BINARY INTEGER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4"/>
          <p:cNvSpPr txBox="1"/>
          <p:nvPr/>
        </p:nvSpPr>
        <p:spPr>
          <a:xfrm>
            <a:off x="264471" y="916890"/>
            <a:ext cx="10736000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Convert 01010011 (two's complement) to denary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4"/>
          <p:cNvSpPr txBox="1"/>
          <p:nvPr/>
        </p:nvSpPr>
        <p:spPr>
          <a:xfrm>
            <a:off x="5232964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4"/>
          <p:cNvSpPr txBox="1"/>
          <p:nvPr/>
        </p:nvSpPr>
        <p:spPr>
          <a:xfrm>
            <a:off x="3726112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4"/>
          <p:cNvSpPr txBox="1"/>
          <p:nvPr/>
        </p:nvSpPr>
        <p:spPr>
          <a:xfrm>
            <a:off x="6857352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4"/>
          <p:cNvSpPr txBox="1"/>
          <p:nvPr/>
        </p:nvSpPr>
        <p:spPr>
          <a:xfrm>
            <a:off x="8270445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4"/>
          <p:cNvSpPr txBox="1"/>
          <p:nvPr/>
        </p:nvSpPr>
        <p:spPr>
          <a:xfrm>
            <a:off x="9796701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4"/>
          <p:cNvSpPr txBox="1"/>
          <p:nvPr/>
        </p:nvSpPr>
        <p:spPr>
          <a:xfrm>
            <a:off x="2243939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4"/>
          <p:cNvSpPr txBox="1"/>
          <p:nvPr/>
        </p:nvSpPr>
        <p:spPr>
          <a:xfrm>
            <a:off x="757328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4"/>
          <p:cNvSpPr txBox="1"/>
          <p:nvPr/>
        </p:nvSpPr>
        <p:spPr>
          <a:xfrm>
            <a:off x="11254447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4"/>
          <p:cNvSpPr txBox="1"/>
          <p:nvPr/>
        </p:nvSpPr>
        <p:spPr>
          <a:xfrm>
            <a:off x="11254447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4"/>
          <p:cNvSpPr txBox="1"/>
          <p:nvPr/>
        </p:nvSpPr>
        <p:spPr>
          <a:xfrm>
            <a:off x="271808" y="1501975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Put the number into the place value column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4"/>
          <p:cNvSpPr txBox="1"/>
          <p:nvPr/>
        </p:nvSpPr>
        <p:spPr>
          <a:xfrm>
            <a:off x="271808" y="3102618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This shows that it is a positive number, we can just convert the binary into denary directly.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4"/>
          <p:cNvSpPr txBox="1"/>
          <p:nvPr/>
        </p:nvSpPr>
        <p:spPr>
          <a:xfrm>
            <a:off x="264471" y="436920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Calculate the denary value.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4"/>
          <p:cNvSpPr txBox="1"/>
          <p:nvPr/>
        </p:nvSpPr>
        <p:spPr>
          <a:xfrm>
            <a:off x="2533473" y="5130200"/>
            <a:ext cx="78540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(1x64) + (1x16) + (1x2) + (1x1) = 83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95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313" name="Google Shape;313;p95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314" name="Google Shape;314;p95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5" name="Google Shape;3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732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340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8951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560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171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8780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5389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95"/>
          <p:cNvSpPr txBox="1"/>
          <p:nvPr/>
        </p:nvSpPr>
        <p:spPr>
          <a:xfrm>
            <a:off x="5260277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95"/>
          <p:cNvSpPr txBox="1"/>
          <p:nvPr/>
        </p:nvSpPr>
        <p:spPr>
          <a:xfrm>
            <a:off x="3753425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5"/>
          <p:cNvSpPr txBox="1"/>
          <p:nvPr/>
        </p:nvSpPr>
        <p:spPr>
          <a:xfrm>
            <a:off x="6884664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5"/>
          <p:cNvSpPr txBox="1"/>
          <p:nvPr/>
        </p:nvSpPr>
        <p:spPr>
          <a:xfrm>
            <a:off x="8297759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5"/>
          <p:cNvSpPr txBox="1"/>
          <p:nvPr/>
        </p:nvSpPr>
        <p:spPr>
          <a:xfrm>
            <a:off x="9824013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5"/>
          <p:cNvSpPr txBox="1"/>
          <p:nvPr/>
        </p:nvSpPr>
        <p:spPr>
          <a:xfrm>
            <a:off x="2271251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732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340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8951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560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171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8780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5389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21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95"/>
          <p:cNvSpPr txBox="1"/>
          <p:nvPr/>
        </p:nvSpPr>
        <p:spPr>
          <a:xfrm>
            <a:off x="488036" y="2131519"/>
            <a:ext cx="9772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21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5"/>
          <p:cNvSpPr txBox="1"/>
          <p:nvPr/>
        </p:nvSpPr>
        <p:spPr>
          <a:xfrm>
            <a:off x="256560" y="54507"/>
            <a:ext cx="73088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NEGATIVE BINARY NUMBERS IN TWO'S COMPLEMENT FORMAT AND CONVERT TO DENARY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5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10010011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5"/>
          <p:cNvSpPr txBox="1"/>
          <p:nvPr/>
        </p:nvSpPr>
        <p:spPr>
          <a:xfrm>
            <a:off x="5260277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5"/>
          <p:cNvSpPr txBox="1"/>
          <p:nvPr/>
        </p:nvSpPr>
        <p:spPr>
          <a:xfrm>
            <a:off x="3753425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5"/>
          <p:cNvSpPr txBox="1"/>
          <p:nvPr/>
        </p:nvSpPr>
        <p:spPr>
          <a:xfrm>
            <a:off x="6884664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5"/>
          <p:cNvSpPr txBox="1"/>
          <p:nvPr/>
        </p:nvSpPr>
        <p:spPr>
          <a:xfrm>
            <a:off x="8297759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5"/>
          <p:cNvSpPr txBox="1"/>
          <p:nvPr/>
        </p:nvSpPr>
        <p:spPr>
          <a:xfrm>
            <a:off x="9824013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5"/>
          <p:cNvSpPr txBox="1"/>
          <p:nvPr/>
        </p:nvSpPr>
        <p:spPr>
          <a:xfrm>
            <a:off x="2271251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5"/>
          <p:cNvSpPr txBox="1"/>
          <p:nvPr/>
        </p:nvSpPr>
        <p:spPr>
          <a:xfrm>
            <a:off x="784641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5"/>
          <p:cNvSpPr txBox="1"/>
          <p:nvPr/>
        </p:nvSpPr>
        <p:spPr>
          <a:xfrm>
            <a:off x="11281760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5"/>
          <p:cNvSpPr txBox="1"/>
          <p:nvPr/>
        </p:nvSpPr>
        <p:spPr>
          <a:xfrm>
            <a:off x="11281760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5"/>
          <p:cNvSpPr txBox="1"/>
          <p:nvPr/>
        </p:nvSpPr>
        <p:spPr>
          <a:xfrm>
            <a:off x="299121" y="1575269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Put the number into the place value column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5"/>
          <p:cNvSpPr txBox="1"/>
          <p:nvPr/>
        </p:nvSpPr>
        <p:spPr>
          <a:xfrm>
            <a:off x="426121" y="438778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Compute the denary value as usual.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5"/>
          <p:cNvSpPr txBox="1"/>
          <p:nvPr/>
        </p:nvSpPr>
        <p:spPr>
          <a:xfrm>
            <a:off x="426121" y="3265922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The left-most bit is 1, this means that it is a negative number.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5"/>
          <p:cNvSpPr txBox="1"/>
          <p:nvPr/>
        </p:nvSpPr>
        <p:spPr>
          <a:xfrm>
            <a:off x="2951673" y="5015103"/>
            <a:ext cx="6701600" cy="18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(1x -128) + (1x16) + (1x2) + (1x1)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= -128 + 16 + 2 + 1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= -109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6"/>
          <p:cNvSpPr txBox="1"/>
          <p:nvPr/>
        </p:nvSpPr>
        <p:spPr>
          <a:xfrm>
            <a:off x="528940" y="2420363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Convert 10110011 (Two's Complement)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to denary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96"/>
          <p:cNvGrpSpPr/>
          <p:nvPr/>
        </p:nvGrpSpPr>
        <p:grpSpPr>
          <a:xfrm rot="10800000">
            <a:off x="-2773" y="1397"/>
            <a:ext cx="1128967" cy="684404"/>
            <a:chOff x="-3810" y="0"/>
            <a:chExt cx="1031082" cy="625065"/>
          </a:xfrm>
        </p:grpSpPr>
        <p:sp>
          <p:nvSpPr>
            <p:cNvPr id="359" name="Google Shape;359;p96"/>
            <p:cNvSpPr/>
            <p:nvPr/>
          </p:nvSpPr>
          <p:spPr>
            <a:xfrm>
              <a:off x="10160" y="16510"/>
              <a:ext cx="1001872" cy="598396"/>
            </a:xfrm>
            <a:custGeom>
              <a:rect b="b" l="l" r="r" t="t"/>
              <a:pathLst>
                <a:path extrusionOk="0" h="598396" w="1001872">
                  <a:moveTo>
                    <a:pt x="1001872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497370" y="0"/>
                  </a:lnTo>
                  <a:lnTo>
                    <a:pt x="982822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360" name="Google Shape;360;p96"/>
            <p:cNvSpPr/>
            <p:nvPr/>
          </p:nvSpPr>
          <p:spPr>
            <a:xfrm>
              <a:off x="-3810" y="0"/>
              <a:ext cx="1031082" cy="625065"/>
            </a:xfrm>
            <a:custGeom>
              <a:rect b="b" l="l" r="r" t="t"/>
              <a:pathLst>
                <a:path extrusionOk="0" h="625065" w="1031082">
                  <a:moveTo>
                    <a:pt x="996792" y="21590"/>
                  </a:moveTo>
                  <a:cubicBezTo>
                    <a:pt x="998062" y="34290"/>
                    <a:pt x="998062" y="44450"/>
                    <a:pt x="999332" y="54610"/>
                  </a:cubicBezTo>
                  <a:cubicBezTo>
                    <a:pt x="1001872" y="72063"/>
                    <a:pt x="1003142" y="83237"/>
                    <a:pt x="1005682" y="94012"/>
                  </a:cubicBezTo>
                  <a:cubicBezTo>
                    <a:pt x="1005682" y="109575"/>
                    <a:pt x="1018382" y="416457"/>
                    <a:pt x="1024732" y="432020"/>
                  </a:cubicBezTo>
                  <a:cubicBezTo>
                    <a:pt x="1031082" y="455565"/>
                    <a:pt x="1027272" y="479509"/>
                    <a:pt x="1027272" y="503054"/>
                  </a:cubicBezTo>
                  <a:cubicBezTo>
                    <a:pt x="1027272" y="523805"/>
                    <a:pt x="1028542" y="542960"/>
                    <a:pt x="1029812" y="564105"/>
                  </a:cubicBezTo>
                  <a:cubicBezTo>
                    <a:pt x="1029812" y="585695"/>
                    <a:pt x="1029812" y="599665"/>
                    <a:pt x="1029812" y="623795"/>
                  </a:cubicBezTo>
                  <a:cubicBezTo>
                    <a:pt x="1006952" y="623795"/>
                    <a:pt x="986632" y="625065"/>
                    <a:pt x="968529" y="623795"/>
                  </a:cubicBezTo>
                  <a:cubicBezTo>
                    <a:pt x="921208" y="618715"/>
                    <a:pt x="873160" y="625065"/>
                    <a:pt x="825839" y="619985"/>
                  </a:cubicBezTo>
                  <a:cubicBezTo>
                    <a:pt x="797447" y="616175"/>
                    <a:pt x="769782" y="618715"/>
                    <a:pt x="741390" y="616175"/>
                  </a:cubicBezTo>
                  <a:cubicBezTo>
                    <a:pt x="728286" y="614905"/>
                    <a:pt x="715182" y="613635"/>
                    <a:pt x="702078" y="612365"/>
                  </a:cubicBezTo>
                  <a:cubicBezTo>
                    <a:pt x="694070" y="612365"/>
                    <a:pt x="686790" y="613635"/>
                    <a:pt x="678781" y="613635"/>
                  </a:cubicBezTo>
                  <a:cubicBezTo>
                    <a:pt x="658397" y="612365"/>
                    <a:pt x="602341" y="613635"/>
                    <a:pt x="581956" y="612365"/>
                  </a:cubicBezTo>
                  <a:cubicBezTo>
                    <a:pt x="567396" y="611095"/>
                    <a:pt x="276193" y="619985"/>
                    <a:pt x="261633" y="618715"/>
                  </a:cubicBezTo>
                  <a:cubicBezTo>
                    <a:pt x="257993" y="618715"/>
                    <a:pt x="253625" y="619985"/>
                    <a:pt x="249985" y="619985"/>
                  </a:cubicBezTo>
                  <a:cubicBezTo>
                    <a:pt x="241249" y="619985"/>
                    <a:pt x="233241" y="621255"/>
                    <a:pt x="224504" y="621255"/>
                  </a:cubicBezTo>
                  <a:cubicBezTo>
                    <a:pt x="202664" y="621255"/>
                    <a:pt x="181552" y="619985"/>
                    <a:pt x="159712" y="618715"/>
                  </a:cubicBezTo>
                  <a:cubicBezTo>
                    <a:pt x="146608" y="617445"/>
                    <a:pt x="133503" y="616175"/>
                    <a:pt x="121127" y="614905"/>
                  </a:cubicBezTo>
                  <a:cubicBezTo>
                    <a:pt x="97831" y="613635"/>
                    <a:pt x="74535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335" y="30480"/>
                    <a:pt x="67983" y="29210"/>
                  </a:cubicBezTo>
                  <a:cubicBezTo>
                    <a:pt x="87639" y="25400"/>
                    <a:pt x="107295" y="22860"/>
                    <a:pt x="127679" y="20320"/>
                  </a:cubicBezTo>
                  <a:cubicBezTo>
                    <a:pt x="141512" y="17780"/>
                    <a:pt x="155344" y="16510"/>
                    <a:pt x="168448" y="13970"/>
                  </a:cubicBezTo>
                  <a:cubicBezTo>
                    <a:pt x="181552" y="11430"/>
                    <a:pt x="195384" y="8890"/>
                    <a:pt x="208488" y="8890"/>
                  </a:cubicBezTo>
                  <a:cubicBezTo>
                    <a:pt x="223048" y="7620"/>
                    <a:pt x="237609" y="10160"/>
                    <a:pt x="252169" y="8890"/>
                  </a:cubicBezTo>
                  <a:cubicBezTo>
                    <a:pt x="270369" y="8890"/>
                    <a:pt x="600157" y="6350"/>
                    <a:pt x="618357" y="5080"/>
                  </a:cubicBezTo>
                  <a:cubicBezTo>
                    <a:pt x="635829" y="3810"/>
                    <a:pt x="653301" y="2540"/>
                    <a:pt x="671501" y="2540"/>
                  </a:cubicBezTo>
                  <a:cubicBezTo>
                    <a:pt x="701350" y="1270"/>
                    <a:pt x="730470" y="0"/>
                    <a:pt x="760318" y="0"/>
                  </a:cubicBezTo>
                  <a:cubicBezTo>
                    <a:pt x="772695" y="0"/>
                    <a:pt x="785799" y="2540"/>
                    <a:pt x="798175" y="2540"/>
                  </a:cubicBezTo>
                  <a:cubicBezTo>
                    <a:pt x="832391" y="3810"/>
                    <a:pt x="867336" y="5080"/>
                    <a:pt x="901552" y="7620"/>
                  </a:cubicBezTo>
                  <a:cubicBezTo>
                    <a:pt x="919752" y="8890"/>
                    <a:pt x="937952" y="12700"/>
                    <a:pt x="956153" y="16510"/>
                  </a:cubicBezTo>
                  <a:cubicBezTo>
                    <a:pt x="960521" y="16510"/>
                    <a:pt x="964889" y="16510"/>
                    <a:pt x="968529" y="16510"/>
                  </a:cubicBezTo>
                  <a:cubicBezTo>
                    <a:pt x="977742" y="17780"/>
                    <a:pt x="986632" y="20320"/>
                    <a:pt x="996792" y="21590"/>
                  </a:cubicBezTo>
                  <a:close/>
                  <a:moveTo>
                    <a:pt x="1006952" y="607285"/>
                  </a:moveTo>
                  <a:cubicBezTo>
                    <a:pt x="1008222" y="590775"/>
                    <a:pt x="1009492" y="578075"/>
                    <a:pt x="1009492" y="565375"/>
                  </a:cubicBezTo>
                  <a:cubicBezTo>
                    <a:pt x="1008222" y="540965"/>
                    <a:pt x="1006952" y="519815"/>
                    <a:pt x="1006952" y="497068"/>
                  </a:cubicBezTo>
                  <a:cubicBezTo>
                    <a:pt x="1006952" y="486692"/>
                    <a:pt x="1009492" y="476317"/>
                    <a:pt x="1008222" y="465941"/>
                  </a:cubicBezTo>
                  <a:cubicBezTo>
                    <a:pt x="1008222" y="456363"/>
                    <a:pt x="1006952" y="446387"/>
                    <a:pt x="1005682" y="436809"/>
                  </a:cubicBezTo>
                  <a:cubicBezTo>
                    <a:pt x="1000602" y="422044"/>
                    <a:pt x="989172" y="116359"/>
                    <a:pt x="989172" y="101594"/>
                  </a:cubicBezTo>
                  <a:cubicBezTo>
                    <a:pt x="986632" y="89223"/>
                    <a:pt x="984092" y="76453"/>
                    <a:pt x="981552" y="63500"/>
                  </a:cubicBezTo>
                  <a:cubicBezTo>
                    <a:pt x="980282" y="44450"/>
                    <a:pt x="979012" y="43180"/>
                    <a:pt x="966345" y="41910"/>
                  </a:cubicBezTo>
                  <a:cubicBezTo>
                    <a:pt x="964161" y="41910"/>
                    <a:pt x="962705" y="41910"/>
                    <a:pt x="960521" y="40640"/>
                  </a:cubicBezTo>
                  <a:cubicBezTo>
                    <a:pt x="942320" y="36830"/>
                    <a:pt x="923392" y="31750"/>
                    <a:pt x="905192" y="30480"/>
                  </a:cubicBezTo>
                  <a:cubicBezTo>
                    <a:pt x="860784" y="26670"/>
                    <a:pt x="815647" y="25400"/>
                    <a:pt x="771239" y="22860"/>
                  </a:cubicBezTo>
                  <a:cubicBezTo>
                    <a:pt x="764686" y="22860"/>
                    <a:pt x="757406" y="22860"/>
                    <a:pt x="750854" y="22860"/>
                  </a:cubicBezTo>
                  <a:cubicBezTo>
                    <a:pt x="739934" y="22860"/>
                    <a:pt x="729014" y="22860"/>
                    <a:pt x="718822" y="22860"/>
                  </a:cubicBezTo>
                  <a:cubicBezTo>
                    <a:pt x="695526" y="22860"/>
                    <a:pt x="672229" y="22860"/>
                    <a:pt x="649661" y="24130"/>
                  </a:cubicBezTo>
                  <a:cubicBezTo>
                    <a:pt x="630005" y="25400"/>
                    <a:pt x="298761" y="29210"/>
                    <a:pt x="279105" y="29210"/>
                  </a:cubicBezTo>
                  <a:cubicBezTo>
                    <a:pt x="247073" y="29210"/>
                    <a:pt x="215040" y="26670"/>
                    <a:pt x="183008" y="33020"/>
                  </a:cubicBezTo>
                  <a:cubicBezTo>
                    <a:pt x="166264" y="36830"/>
                    <a:pt x="150248" y="36830"/>
                    <a:pt x="134231" y="38100"/>
                  </a:cubicBezTo>
                  <a:cubicBezTo>
                    <a:pt x="106567" y="41910"/>
                    <a:pt x="7890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57791" y="589505"/>
                    <a:pt x="67983" y="590775"/>
                    <a:pt x="77447" y="590775"/>
                  </a:cubicBezTo>
                  <a:cubicBezTo>
                    <a:pt x="91279" y="590775"/>
                    <a:pt x="105839" y="588235"/>
                    <a:pt x="119671" y="590775"/>
                  </a:cubicBezTo>
                  <a:cubicBezTo>
                    <a:pt x="142240" y="594585"/>
                    <a:pt x="164808" y="597125"/>
                    <a:pt x="187376" y="595855"/>
                  </a:cubicBezTo>
                  <a:cubicBezTo>
                    <a:pt x="201936" y="594585"/>
                    <a:pt x="215768" y="597125"/>
                    <a:pt x="230329" y="597125"/>
                  </a:cubicBezTo>
                  <a:cubicBezTo>
                    <a:pt x="251441" y="597125"/>
                    <a:pt x="272553" y="595855"/>
                    <a:pt x="293665" y="597125"/>
                  </a:cubicBezTo>
                  <a:cubicBezTo>
                    <a:pt x="324970" y="598395"/>
                    <a:pt x="668589" y="588235"/>
                    <a:pt x="700622" y="590775"/>
                  </a:cubicBezTo>
                  <a:cubicBezTo>
                    <a:pt x="714454" y="592045"/>
                    <a:pt x="728286" y="593315"/>
                    <a:pt x="741390" y="593315"/>
                  </a:cubicBezTo>
                  <a:cubicBezTo>
                    <a:pt x="765414" y="595855"/>
                    <a:pt x="788711" y="592045"/>
                    <a:pt x="812735" y="595855"/>
                  </a:cubicBezTo>
                  <a:cubicBezTo>
                    <a:pt x="832391" y="598395"/>
                    <a:pt x="852047" y="598395"/>
                    <a:pt x="871704" y="600935"/>
                  </a:cubicBezTo>
                  <a:cubicBezTo>
                    <a:pt x="900824" y="604745"/>
                    <a:pt x="929944" y="607285"/>
                    <a:pt x="959065" y="608555"/>
                  </a:cubicBezTo>
                  <a:cubicBezTo>
                    <a:pt x="969985" y="608556"/>
                    <a:pt x="986632" y="607285"/>
                    <a:pt x="1006952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96"/>
          <p:cNvSpPr txBox="1"/>
          <p:nvPr/>
        </p:nvSpPr>
        <p:spPr>
          <a:xfrm>
            <a:off x="230376" y="66677"/>
            <a:ext cx="597200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DIY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367" name="Google Shape;367;p97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368" name="Google Shape;368;p97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732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340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8951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560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171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8780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5389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7"/>
          <p:cNvSpPr txBox="1"/>
          <p:nvPr/>
        </p:nvSpPr>
        <p:spPr>
          <a:xfrm>
            <a:off x="5260277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7"/>
          <p:cNvSpPr txBox="1"/>
          <p:nvPr/>
        </p:nvSpPr>
        <p:spPr>
          <a:xfrm>
            <a:off x="3753425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7"/>
          <p:cNvSpPr txBox="1"/>
          <p:nvPr/>
        </p:nvSpPr>
        <p:spPr>
          <a:xfrm>
            <a:off x="6884664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7"/>
          <p:cNvSpPr txBox="1"/>
          <p:nvPr/>
        </p:nvSpPr>
        <p:spPr>
          <a:xfrm>
            <a:off x="8297759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97"/>
          <p:cNvSpPr txBox="1"/>
          <p:nvPr/>
        </p:nvSpPr>
        <p:spPr>
          <a:xfrm>
            <a:off x="9824013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7"/>
          <p:cNvSpPr txBox="1"/>
          <p:nvPr/>
        </p:nvSpPr>
        <p:spPr>
          <a:xfrm>
            <a:off x="2271251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732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340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8951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5560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171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8780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5389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21" y="2219950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97"/>
          <p:cNvSpPr txBox="1"/>
          <p:nvPr/>
        </p:nvSpPr>
        <p:spPr>
          <a:xfrm>
            <a:off x="488036" y="2131519"/>
            <a:ext cx="9772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121" y="2565586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97"/>
          <p:cNvSpPr txBox="1"/>
          <p:nvPr/>
        </p:nvSpPr>
        <p:spPr>
          <a:xfrm>
            <a:off x="256560" y="54507"/>
            <a:ext cx="730880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NEGATIVE BINARY NUMBERS IN TWO'S COMPLEMENT FORMAT AND CONVERT TO DENARY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7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10110011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7"/>
          <p:cNvSpPr txBox="1"/>
          <p:nvPr/>
        </p:nvSpPr>
        <p:spPr>
          <a:xfrm>
            <a:off x="5260277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7"/>
          <p:cNvSpPr txBox="1"/>
          <p:nvPr/>
        </p:nvSpPr>
        <p:spPr>
          <a:xfrm>
            <a:off x="3753425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97"/>
          <p:cNvSpPr txBox="1"/>
          <p:nvPr/>
        </p:nvSpPr>
        <p:spPr>
          <a:xfrm>
            <a:off x="6884664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7"/>
          <p:cNvSpPr txBox="1"/>
          <p:nvPr/>
        </p:nvSpPr>
        <p:spPr>
          <a:xfrm>
            <a:off x="8297759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7"/>
          <p:cNvSpPr txBox="1"/>
          <p:nvPr/>
        </p:nvSpPr>
        <p:spPr>
          <a:xfrm>
            <a:off x="9824013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7"/>
          <p:cNvSpPr txBox="1"/>
          <p:nvPr/>
        </p:nvSpPr>
        <p:spPr>
          <a:xfrm>
            <a:off x="2271251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97"/>
          <p:cNvSpPr txBox="1"/>
          <p:nvPr/>
        </p:nvSpPr>
        <p:spPr>
          <a:xfrm>
            <a:off x="784641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97"/>
          <p:cNvSpPr txBox="1"/>
          <p:nvPr/>
        </p:nvSpPr>
        <p:spPr>
          <a:xfrm>
            <a:off x="11281760" y="213151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97"/>
          <p:cNvSpPr txBox="1"/>
          <p:nvPr/>
        </p:nvSpPr>
        <p:spPr>
          <a:xfrm>
            <a:off x="11281760" y="247715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97"/>
          <p:cNvSpPr txBox="1"/>
          <p:nvPr/>
        </p:nvSpPr>
        <p:spPr>
          <a:xfrm>
            <a:off x="299121" y="1575269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Put the number into the place value column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7"/>
          <p:cNvSpPr txBox="1"/>
          <p:nvPr/>
        </p:nvSpPr>
        <p:spPr>
          <a:xfrm>
            <a:off x="426121" y="438778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Compute the denary value as usual.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97"/>
          <p:cNvSpPr txBox="1"/>
          <p:nvPr/>
        </p:nvSpPr>
        <p:spPr>
          <a:xfrm>
            <a:off x="426121" y="3265922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The left-most bit is 1, this means that it is a negative number.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7"/>
          <p:cNvSpPr txBox="1"/>
          <p:nvPr/>
        </p:nvSpPr>
        <p:spPr>
          <a:xfrm>
            <a:off x="2951673" y="5015104"/>
            <a:ext cx="7404000" cy="1895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(1x -128) (1x32)+ (1x16) + (1x2) + (1x1)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= -128 + 32 + 16 + 2 + 1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= -77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98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412" name="Google Shape;412;p98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413" name="Google Shape;413;p98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98"/>
          <p:cNvSpPr txBox="1"/>
          <p:nvPr/>
        </p:nvSpPr>
        <p:spPr>
          <a:xfrm>
            <a:off x="256560" y="54507"/>
            <a:ext cx="73088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CONVERTING NEGATIVE DENARY NUMBERS INTO BINARY NUMBERS IN TWO’S COMPLEMENT FORMAT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415" name="Google Shape;415;p98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-67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98"/>
          <p:cNvSpPr txBox="1"/>
          <p:nvPr/>
        </p:nvSpPr>
        <p:spPr>
          <a:xfrm>
            <a:off x="256560" y="1410697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Convert the number to positive.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8"/>
          <p:cNvSpPr txBox="1"/>
          <p:nvPr/>
        </p:nvSpPr>
        <p:spPr>
          <a:xfrm>
            <a:off x="5713536" y="1965453"/>
            <a:ext cx="5328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67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98"/>
          <p:cNvSpPr txBox="1"/>
          <p:nvPr/>
        </p:nvSpPr>
        <p:spPr>
          <a:xfrm>
            <a:off x="271808" y="2521705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Write the number in binary form (8 bits).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8"/>
          <p:cNvSpPr txBox="1"/>
          <p:nvPr/>
        </p:nvSpPr>
        <p:spPr>
          <a:xfrm>
            <a:off x="5099509" y="3138175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01000011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98"/>
          <p:cNvSpPr txBox="1"/>
          <p:nvPr/>
        </p:nvSpPr>
        <p:spPr>
          <a:xfrm>
            <a:off x="271808" y="3803899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Invert each binary value.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8"/>
          <p:cNvSpPr txBox="1"/>
          <p:nvPr/>
        </p:nvSpPr>
        <p:spPr>
          <a:xfrm>
            <a:off x="5242300" y="4529646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10111100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9"/>
          <p:cNvSpPr txBox="1"/>
          <p:nvPr/>
        </p:nvSpPr>
        <p:spPr>
          <a:xfrm>
            <a:off x="264471" y="1060701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4: Add 1 to the binary number.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9"/>
          <p:cNvSpPr txBox="1"/>
          <p:nvPr/>
        </p:nvSpPr>
        <p:spPr>
          <a:xfrm>
            <a:off x="4907315" y="2295865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9"/>
          <p:cNvSpPr txBox="1"/>
          <p:nvPr/>
        </p:nvSpPr>
        <p:spPr>
          <a:xfrm>
            <a:off x="4907315" y="2850621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10111101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9"/>
          <p:cNvSpPr txBox="1"/>
          <p:nvPr/>
        </p:nvSpPr>
        <p:spPr>
          <a:xfrm>
            <a:off x="2899656" y="2306789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+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9"/>
          <p:cNvSpPr txBox="1"/>
          <p:nvPr/>
        </p:nvSpPr>
        <p:spPr>
          <a:xfrm>
            <a:off x="5092171" y="1739614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10111100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99"/>
          <p:cNvSpPr txBox="1"/>
          <p:nvPr/>
        </p:nvSpPr>
        <p:spPr>
          <a:xfrm>
            <a:off x="264471" y="3669810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5: This gives us -67.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080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68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300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90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751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412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073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99"/>
          <p:cNvSpPr txBox="1"/>
          <p:nvPr/>
        </p:nvSpPr>
        <p:spPr>
          <a:xfrm>
            <a:off x="5225627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99"/>
          <p:cNvSpPr txBox="1"/>
          <p:nvPr/>
        </p:nvSpPr>
        <p:spPr>
          <a:xfrm>
            <a:off x="3718773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99"/>
          <p:cNvSpPr txBox="1"/>
          <p:nvPr/>
        </p:nvSpPr>
        <p:spPr>
          <a:xfrm>
            <a:off x="6850013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99"/>
          <p:cNvSpPr txBox="1"/>
          <p:nvPr/>
        </p:nvSpPr>
        <p:spPr>
          <a:xfrm>
            <a:off x="8263107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99"/>
          <p:cNvSpPr txBox="1"/>
          <p:nvPr/>
        </p:nvSpPr>
        <p:spPr>
          <a:xfrm>
            <a:off x="9789363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99"/>
          <p:cNvSpPr txBox="1"/>
          <p:nvPr/>
        </p:nvSpPr>
        <p:spPr>
          <a:xfrm>
            <a:off x="2236600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080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68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300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90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751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412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073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471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99"/>
          <p:cNvSpPr txBox="1"/>
          <p:nvPr/>
        </p:nvSpPr>
        <p:spPr>
          <a:xfrm>
            <a:off x="453385" y="4519966"/>
            <a:ext cx="9772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471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99"/>
          <p:cNvSpPr txBox="1"/>
          <p:nvPr/>
        </p:nvSpPr>
        <p:spPr>
          <a:xfrm>
            <a:off x="5225627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99"/>
          <p:cNvSpPr txBox="1"/>
          <p:nvPr/>
        </p:nvSpPr>
        <p:spPr>
          <a:xfrm>
            <a:off x="3718773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9"/>
          <p:cNvSpPr txBox="1"/>
          <p:nvPr/>
        </p:nvSpPr>
        <p:spPr>
          <a:xfrm>
            <a:off x="6850013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9"/>
          <p:cNvSpPr txBox="1"/>
          <p:nvPr/>
        </p:nvSpPr>
        <p:spPr>
          <a:xfrm>
            <a:off x="8263107" y="4865603"/>
            <a:ext cx="1772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9"/>
          <p:cNvSpPr txBox="1"/>
          <p:nvPr/>
        </p:nvSpPr>
        <p:spPr>
          <a:xfrm>
            <a:off x="9789363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9"/>
          <p:cNvSpPr txBox="1"/>
          <p:nvPr/>
        </p:nvSpPr>
        <p:spPr>
          <a:xfrm>
            <a:off x="2236600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9"/>
          <p:cNvSpPr txBox="1"/>
          <p:nvPr/>
        </p:nvSpPr>
        <p:spPr>
          <a:xfrm>
            <a:off x="749989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9"/>
          <p:cNvSpPr txBox="1"/>
          <p:nvPr/>
        </p:nvSpPr>
        <p:spPr>
          <a:xfrm>
            <a:off x="11247108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9"/>
          <p:cNvSpPr txBox="1"/>
          <p:nvPr/>
        </p:nvSpPr>
        <p:spPr>
          <a:xfrm>
            <a:off x="11247108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9"/>
          <p:cNvSpPr txBox="1"/>
          <p:nvPr/>
        </p:nvSpPr>
        <p:spPr>
          <a:xfrm>
            <a:off x="1993436" y="5604746"/>
            <a:ext cx="8205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-128 + 32 + 16 + 8 + 4 + 1 = -67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0"/>
          <p:cNvSpPr txBox="1"/>
          <p:nvPr/>
        </p:nvSpPr>
        <p:spPr>
          <a:xfrm>
            <a:off x="561011" y="2404346"/>
            <a:ext cx="111636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Convert -65 to 8 bit two's complement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binary number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100"/>
          <p:cNvGrpSpPr/>
          <p:nvPr/>
        </p:nvGrpSpPr>
        <p:grpSpPr>
          <a:xfrm rot="10800000">
            <a:off x="-2773" y="1397"/>
            <a:ext cx="1128967" cy="684404"/>
            <a:chOff x="-3810" y="0"/>
            <a:chExt cx="1031082" cy="625065"/>
          </a:xfrm>
        </p:grpSpPr>
        <p:sp>
          <p:nvSpPr>
            <p:cNvPr id="471" name="Google Shape;471;p100"/>
            <p:cNvSpPr/>
            <p:nvPr/>
          </p:nvSpPr>
          <p:spPr>
            <a:xfrm>
              <a:off x="10160" y="16510"/>
              <a:ext cx="1001872" cy="598396"/>
            </a:xfrm>
            <a:custGeom>
              <a:rect b="b" l="l" r="r" t="t"/>
              <a:pathLst>
                <a:path extrusionOk="0" h="598396" w="1001872">
                  <a:moveTo>
                    <a:pt x="1001872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497370" y="0"/>
                  </a:lnTo>
                  <a:lnTo>
                    <a:pt x="982822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472" name="Google Shape;472;p100"/>
            <p:cNvSpPr/>
            <p:nvPr/>
          </p:nvSpPr>
          <p:spPr>
            <a:xfrm>
              <a:off x="-3810" y="0"/>
              <a:ext cx="1031082" cy="625065"/>
            </a:xfrm>
            <a:custGeom>
              <a:rect b="b" l="l" r="r" t="t"/>
              <a:pathLst>
                <a:path extrusionOk="0" h="625065" w="1031082">
                  <a:moveTo>
                    <a:pt x="996792" y="21590"/>
                  </a:moveTo>
                  <a:cubicBezTo>
                    <a:pt x="998062" y="34290"/>
                    <a:pt x="998062" y="44450"/>
                    <a:pt x="999332" y="54610"/>
                  </a:cubicBezTo>
                  <a:cubicBezTo>
                    <a:pt x="1001872" y="72063"/>
                    <a:pt x="1003142" y="83237"/>
                    <a:pt x="1005682" y="94012"/>
                  </a:cubicBezTo>
                  <a:cubicBezTo>
                    <a:pt x="1005682" y="109575"/>
                    <a:pt x="1018382" y="416457"/>
                    <a:pt x="1024732" y="432020"/>
                  </a:cubicBezTo>
                  <a:cubicBezTo>
                    <a:pt x="1031082" y="455565"/>
                    <a:pt x="1027272" y="479509"/>
                    <a:pt x="1027272" y="503054"/>
                  </a:cubicBezTo>
                  <a:cubicBezTo>
                    <a:pt x="1027272" y="523805"/>
                    <a:pt x="1028542" y="542960"/>
                    <a:pt x="1029812" y="564105"/>
                  </a:cubicBezTo>
                  <a:cubicBezTo>
                    <a:pt x="1029812" y="585695"/>
                    <a:pt x="1029812" y="599665"/>
                    <a:pt x="1029812" y="623795"/>
                  </a:cubicBezTo>
                  <a:cubicBezTo>
                    <a:pt x="1006952" y="623795"/>
                    <a:pt x="986632" y="625065"/>
                    <a:pt x="968529" y="623795"/>
                  </a:cubicBezTo>
                  <a:cubicBezTo>
                    <a:pt x="921208" y="618715"/>
                    <a:pt x="873160" y="625065"/>
                    <a:pt x="825839" y="619985"/>
                  </a:cubicBezTo>
                  <a:cubicBezTo>
                    <a:pt x="797447" y="616175"/>
                    <a:pt x="769782" y="618715"/>
                    <a:pt x="741390" y="616175"/>
                  </a:cubicBezTo>
                  <a:cubicBezTo>
                    <a:pt x="728286" y="614905"/>
                    <a:pt x="715182" y="613635"/>
                    <a:pt x="702078" y="612365"/>
                  </a:cubicBezTo>
                  <a:cubicBezTo>
                    <a:pt x="694070" y="612365"/>
                    <a:pt x="686790" y="613635"/>
                    <a:pt x="678781" y="613635"/>
                  </a:cubicBezTo>
                  <a:cubicBezTo>
                    <a:pt x="658397" y="612365"/>
                    <a:pt x="602341" y="613635"/>
                    <a:pt x="581956" y="612365"/>
                  </a:cubicBezTo>
                  <a:cubicBezTo>
                    <a:pt x="567396" y="611095"/>
                    <a:pt x="276193" y="619985"/>
                    <a:pt x="261633" y="618715"/>
                  </a:cubicBezTo>
                  <a:cubicBezTo>
                    <a:pt x="257993" y="618715"/>
                    <a:pt x="253625" y="619985"/>
                    <a:pt x="249985" y="619985"/>
                  </a:cubicBezTo>
                  <a:cubicBezTo>
                    <a:pt x="241249" y="619985"/>
                    <a:pt x="233241" y="621255"/>
                    <a:pt x="224504" y="621255"/>
                  </a:cubicBezTo>
                  <a:cubicBezTo>
                    <a:pt x="202664" y="621255"/>
                    <a:pt x="181552" y="619985"/>
                    <a:pt x="159712" y="618715"/>
                  </a:cubicBezTo>
                  <a:cubicBezTo>
                    <a:pt x="146608" y="617445"/>
                    <a:pt x="133503" y="616175"/>
                    <a:pt x="121127" y="614905"/>
                  </a:cubicBezTo>
                  <a:cubicBezTo>
                    <a:pt x="97831" y="613635"/>
                    <a:pt x="74535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335" y="30480"/>
                    <a:pt x="67983" y="29210"/>
                  </a:cubicBezTo>
                  <a:cubicBezTo>
                    <a:pt x="87639" y="25400"/>
                    <a:pt x="107295" y="22860"/>
                    <a:pt x="127679" y="20320"/>
                  </a:cubicBezTo>
                  <a:cubicBezTo>
                    <a:pt x="141512" y="17780"/>
                    <a:pt x="155344" y="16510"/>
                    <a:pt x="168448" y="13970"/>
                  </a:cubicBezTo>
                  <a:cubicBezTo>
                    <a:pt x="181552" y="11430"/>
                    <a:pt x="195384" y="8890"/>
                    <a:pt x="208488" y="8890"/>
                  </a:cubicBezTo>
                  <a:cubicBezTo>
                    <a:pt x="223048" y="7620"/>
                    <a:pt x="237609" y="10160"/>
                    <a:pt x="252169" y="8890"/>
                  </a:cubicBezTo>
                  <a:cubicBezTo>
                    <a:pt x="270369" y="8890"/>
                    <a:pt x="600157" y="6350"/>
                    <a:pt x="618357" y="5080"/>
                  </a:cubicBezTo>
                  <a:cubicBezTo>
                    <a:pt x="635829" y="3810"/>
                    <a:pt x="653301" y="2540"/>
                    <a:pt x="671501" y="2540"/>
                  </a:cubicBezTo>
                  <a:cubicBezTo>
                    <a:pt x="701350" y="1270"/>
                    <a:pt x="730470" y="0"/>
                    <a:pt x="760318" y="0"/>
                  </a:cubicBezTo>
                  <a:cubicBezTo>
                    <a:pt x="772695" y="0"/>
                    <a:pt x="785799" y="2540"/>
                    <a:pt x="798175" y="2540"/>
                  </a:cubicBezTo>
                  <a:cubicBezTo>
                    <a:pt x="832391" y="3810"/>
                    <a:pt x="867336" y="5080"/>
                    <a:pt x="901552" y="7620"/>
                  </a:cubicBezTo>
                  <a:cubicBezTo>
                    <a:pt x="919752" y="8890"/>
                    <a:pt x="937952" y="12700"/>
                    <a:pt x="956153" y="16510"/>
                  </a:cubicBezTo>
                  <a:cubicBezTo>
                    <a:pt x="960521" y="16510"/>
                    <a:pt x="964889" y="16510"/>
                    <a:pt x="968529" y="16510"/>
                  </a:cubicBezTo>
                  <a:cubicBezTo>
                    <a:pt x="977742" y="17780"/>
                    <a:pt x="986632" y="20320"/>
                    <a:pt x="996792" y="21590"/>
                  </a:cubicBezTo>
                  <a:close/>
                  <a:moveTo>
                    <a:pt x="1006952" y="607285"/>
                  </a:moveTo>
                  <a:cubicBezTo>
                    <a:pt x="1008222" y="590775"/>
                    <a:pt x="1009492" y="578075"/>
                    <a:pt x="1009492" y="565375"/>
                  </a:cubicBezTo>
                  <a:cubicBezTo>
                    <a:pt x="1008222" y="540965"/>
                    <a:pt x="1006952" y="519815"/>
                    <a:pt x="1006952" y="497068"/>
                  </a:cubicBezTo>
                  <a:cubicBezTo>
                    <a:pt x="1006952" y="486692"/>
                    <a:pt x="1009492" y="476317"/>
                    <a:pt x="1008222" y="465941"/>
                  </a:cubicBezTo>
                  <a:cubicBezTo>
                    <a:pt x="1008222" y="456363"/>
                    <a:pt x="1006952" y="446387"/>
                    <a:pt x="1005682" y="436809"/>
                  </a:cubicBezTo>
                  <a:cubicBezTo>
                    <a:pt x="1000602" y="422044"/>
                    <a:pt x="989172" y="116359"/>
                    <a:pt x="989172" y="101594"/>
                  </a:cubicBezTo>
                  <a:cubicBezTo>
                    <a:pt x="986632" y="89223"/>
                    <a:pt x="984092" y="76453"/>
                    <a:pt x="981552" y="63500"/>
                  </a:cubicBezTo>
                  <a:cubicBezTo>
                    <a:pt x="980282" y="44450"/>
                    <a:pt x="979012" y="43180"/>
                    <a:pt x="966345" y="41910"/>
                  </a:cubicBezTo>
                  <a:cubicBezTo>
                    <a:pt x="964161" y="41910"/>
                    <a:pt x="962705" y="41910"/>
                    <a:pt x="960521" y="40640"/>
                  </a:cubicBezTo>
                  <a:cubicBezTo>
                    <a:pt x="942320" y="36830"/>
                    <a:pt x="923392" y="31750"/>
                    <a:pt x="905192" y="30480"/>
                  </a:cubicBezTo>
                  <a:cubicBezTo>
                    <a:pt x="860784" y="26670"/>
                    <a:pt x="815647" y="25400"/>
                    <a:pt x="771239" y="22860"/>
                  </a:cubicBezTo>
                  <a:cubicBezTo>
                    <a:pt x="764686" y="22860"/>
                    <a:pt x="757406" y="22860"/>
                    <a:pt x="750854" y="22860"/>
                  </a:cubicBezTo>
                  <a:cubicBezTo>
                    <a:pt x="739934" y="22860"/>
                    <a:pt x="729014" y="22860"/>
                    <a:pt x="718822" y="22860"/>
                  </a:cubicBezTo>
                  <a:cubicBezTo>
                    <a:pt x="695526" y="22860"/>
                    <a:pt x="672229" y="22860"/>
                    <a:pt x="649661" y="24130"/>
                  </a:cubicBezTo>
                  <a:cubicBezTo>
                    <a:pt x="630005" y="25400"/>
                    <a:pt x="298761" y="29210"/>
                    <a:pt x="279105" y="29210"/>
                  </a:cubicBezTo>
                  <a:cubicBezTo>
                    <a:pt x="247073" y="29210"/>
                    <a:pt x="215040" y="26670"/>
                    <a:pt x="183008" y="33020"/>
                  </a:cubicBezTo>
                  <a:cubicBezTo>
                    <a:pt x="166264" y="36830"/>
                    <a:pt x="150248" y="36830"/>
                    <a:pt x="134231" y="38100"/>
                  </a:cubicBezTo>
                  <a:cubicBezTo>
                    <a:pt x="106567" y="41910"/>
                    <a:pt x="7890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57791" y="589505"/>
                    <a:pt x="67983" y="590775"/>
                    <a:pt x="77447" y="590775"/>
                  </a:cubicBezTo>
                  <a:cubicBezTo>
                    <a:pt x="91279" y="590775"/>
                    <a:pt x="105839" y="588235"/>
                    <a:pt x="119671" y="590775"/>
                  </a:cubicBezTo>
                  <a:cubicBezTo>
                    <a:pt x="142240" y="594585"/>
                    <a:pt x="164808" y="597125"/>
                    <a:pt x="187376" y="595855"/>
                  </a:cubicBezTo>
                  <a:cubicBezTo>
                    <a:pt x="201936" y="594585"/>
                    <a:pt x="215768" y="597125"/>
                    <a:pt x="230329" y="597125"/>
                  </a:cubicBezTo>
                  <a:cubicBezTo>
                    <a:pt x="251441" y="597125"/>
                    <a:pt x="272553" y="595855"/>
                    <a:pt x="293665" y="597125"/>
                  </a:cubicBezTo>
                  <a:cubicBezTo>
                    <a:pt x="324970" y="598395"/>
                    <a:pt x="668589" y="588235"/>
                    <a:pt x="700622" y="590775"/>
                  </a:cubicBezTo>
                  <a:cubicBezTo>
                    <a:pt x="714454" y="592045"/>
                    <a:pt x="728286" y="593315"/>
                    <a:pt x="741390" y="593315"/>
                  </a:cubicBezTo>
                  <a:cubicBezTo>
                    <a:pt x="765414" y="595855"/>
                    <a:pt x="788711" y="592045"/>
                    <a:pt x="812735" y="595855"/>
                  </a:cubicBezTo>
                  <a:cubicBezTo>
                    <a:pt x="832391" y="598395"/>
                    <a:pt x="852047" y="598395"/>
                    <a:pt x="871704" y="600935"/>
                  </a:cubicBezTo>
                  <a:cubicBezTo>
                    <a:pt x="900824" y="604745"/>
                    <a:pt x="929944" y="607285"/>
                    <a:pt x="959065" y="608555"/>
                  </a:cubicBezTo>
                  <a:cubicBezTo>
                    <a:pt x="969985" y="608556"/>
                    <a:pt x="986632" y="607285"/>
                    <a:pt x="1006952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p100"/>
          <p:cNvSpPr txBox="1"/>
          <p:nvPr/>
        </p:nvSpPr>
        <p:spPr>
          <a:xfrm>
            <a:off x="230376" y="66677"/>
            <a:ext cx="597200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DIY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01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479" name="Google Shape;479;p101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480" name="Google Shape;480;p101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101"/>
          <p:cNvSpPr txBox="1"/>
          <p:nvPr/>
        </p:nvSpPr>
        <p:spPr>
          <a:xfrm>
            <a:off x="256560" y="54507"/>
            <a:ext cx="73088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CONVERTING NEGATIVE DENARY NUMBERS INTO BINARY NUMBERS IN TWO’S COMPLEMENT FORMAT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482" name="Google Shape;482;p101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-65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01"/>
          <p:cNvSpPr txBox="1"/>
          <p:nvPr/>
        </p:nvSpPr>
        <p:spPr>
          <a:xfrm>
            <a:off x="256560" y="1410697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Convert the number to positive.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01"/>
          <p:cNvSpPr txBox="1"/>
          <p:nvPr/>
        </p:nvSpPr>
        <p:spPr>
          <a:xfrm>
            <a:off x="5713536" y="1965453"/>
            <a:ext cx="5328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65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01"/>
          <p:cNvSpPr txBox="1"/>
          <p:nvPr/>
        </p:nvSpPr>
        <p:spPr>
          <a:xfrm>
            <a:off x="271808" y="2521705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Write the number in binary form (8 bits).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01"/>
          <p:cNvSpPr txBox="1"/>
          <p:nvPr/>
        </p:nvSpPr>
        <p:spPr>
          <a:xfrm>
            <a:off x="4976003" y="3138175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01000001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01"/>
          <p:cNvSpPr txBox="1"/>
          <p:nvPr/>
        </p:nvSpPr>
        <p:spPr>
          <a:xfrm>
            <a:off x="271808" y="3803899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Invert each binary value.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01"/>
          <p:cNvSpPr txBox="1"/>
          <p:nvPr/>
        </p:nvSpPr>
        <p:spPr>
          <a:xfrm>
            <a:off x="5084261" y="4529646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10111110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2"/>
          <p:cNvSpPr txBox="1"/>
          <p:nvPr/>
        </p:nvSpPr>
        <p:spPr>
          <a:xfrm>
            <a:off x="264471" y="1060701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4: Add 1 to the binary number.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2"/>
          <p:cNvSpPr txBox="1"/>
          <p:nvPr/>
        </p:nvSpPr>
        <p:spPr>
          <a:xfrm>
            <a:off x="4907315" y="2295865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2"/>
          <p:cNvSpPr txBox="1"/>
          <p:nvPr/>
        </p:nvSpPr>
        <p:spPr>
          <a:xfrm>
            <a:off x="5225627" y="2741346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10111111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02"/>
          <p:cNvSpPr txBox="1"/>
          <p:nvPr/>
        </p:nvSpPr>
        <p:spPr>
          <a:xfrm>
            <a:off x="2899656" y="2306789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+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2"/>
          <p:cNvSpPr txBox="1"/>
          <p:nvPr/>
        </p:nvSpPr>
        <p:spPr>
          <a:xfrm>
            <a:off x="264471" y="3669810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5: This gives us -65.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080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68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300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90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751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412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0739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02"/>
          <p:cNvSpPr txBox="1"/>
          <p:nvPr/>
        </p:nvSpPr>
        <p:spPr>
          <a:xfrm>
            <a:off x="5225627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02"/>
          <p:cNvSpPr txBox="1"/>
          <p:nvPr/>
        </p:nvSpPr>
        <p:spPr>
          <a:xfrm>
            <a:off x="3718773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02"/>
          <p:cNvSpPr txBox="1"/>
          <p:nvPr/>
        </p:nvSpPr>
        <p:spPr>
          <a:xfrm>
            <a:off x="6850013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02"/>
          <p:cNvSpPr txBox="1"/>
          <p:nvPr/>
        </p:nvSpPr>
        <p:spPr>
          <a:xfrm>
            <a:off x="8263107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02"/>
          <p:cNvSpPr txBox="1"/>
          <p:nvPr/>
        </p:nvSpPr>
        <p:spPr>
          <a:xfrm>
            <a:off x="9789363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02"/>
          <p:cNvSpPr txBox="1"/>
          <p:nvPr/>
        </p:nvSpPr>
        <p:spPr>
          <a:xfrm>
            <a:off x="2236600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080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68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300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90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751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412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0739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471" y="4608395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102"/>
          <p:cNvSpPr txBox="1"/>
          <p:nvPr/>
        </p:nvSpPr>
        <p:spPr>
          <a:xfrm>
            <a:off x="453385" y="4519966"/>
            <a:ext cx="9772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471" y="4954031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02"/>
          <p:cNvSpPr txBox="1"/>
          <p:nvPr/>
        </p:nvSpPr>
        <p:spPr>
          <a:xfrm>
            <a:off x="5225627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02"/>
          <p:cNvSpPr txBox="1"/>
          <p:nvPr/>
        </p:nvSpPr>
        <p:spPr>
          <a:xfrm>
            <a:off x="3718773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02"/>
          <p:cNvSpPr txBox="1"/>
          <p:nvPr/>
        </p:nvSpPr>
        <p:spPr>
          <a:xfrm>
            <a:off x="6850013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2"/>
          <p:cNvSpPr txBox="1"/>
          <p:nvPr/>
        </p:nvSpPr>
        <p:spPr>
          <a:xfrm>
            <a:off x="8263107" y="4865603"/>
            <a:ext cx="1772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2"/>
          <p:cNvSpPr txBox="1"/>
          <p:nvPr/>
        </p:nvSpPr>
        <p:spPr>
          <a:xfrm>
            <a:off x="9789363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02"/>
          <p:cNvSpPr txBox="1"/>
          <p:nvPr/>
        </p:nvSpPr>
        <p:spPr>
          <a:xfrm>
            <a:off x="2236600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02"/>
          <p:cNvSpPr txBox="1"/>
          <p:nvPr/>
        </p:nvSpPr>
        <p:spPr>
          <a:xfrm>
            <a:off x="749989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02"/>
          <p:cNvSpPr txBox="1"/>
          <p:nvPr/>
        </p:nvSpPr>
        <p:spPr>
          <a:xfrm>
            <a:off x="11247108" y="45199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2"/>
          <p:cNvSpPr txBox="1"/>
          <p:nvPr/>
        </p:nvSpPr>
        <p:spPr>
          <a:xfrm>
            <a:off x="11247108" y="48656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2"/>
          <p:cNvSpPr txBox="1"/>
          <p:nvPr/>
        </p:nvSpPr>
        <p:spPr>
          <a:xfrm>
            <a:off x="1889999" y="5604746"/>
            <a:ext cx="85800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-128 + 32 + 16 + 8 + 4 + 2 + 1 = -65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2"/>
          <p:cNvSpPr txBox="1"/>
          <p:nvPr/>
        </p:nvSpPr>
        <p:spPr>
          <a:xfrm>
            <a:off x="5182567" y="1750539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10111110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3"/>
          <p:cNvSpPr txBox="1"/>
          <p:nvPr/>
        </p:nvSpPr>
        <p:spPr>
          <a:xfrm>
            <a:off x="264471" y="28016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Summary: Convert negative denary to two's complement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766" y="1582108"/>
            <a:ext cx="4315685" cy="100339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03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-65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766" y="2585506"/>
            <a:ext cx="4315685" cy="100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766" y="3588903"/>
            <a:ext cx="4315685" cy="100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766" y="4592300"/>
            <a:ext cx="4315685" cy="100339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03"/>
          <p:cNvSpPr txBox="1"/>
          <p:nvPr/>
        </p:nvSpPr>
        <p:spPr>
          <a:xfrm>
            <a:off x="4481780" y="2796379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01000001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03"/>
          <p:cNvSpPr txBox="1"/>
          <p:nvPr/>
        </p:nvSpPr>
        <p:spPr>
          <a:xfrm>
            <a:off x="4367184" y="3799775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10111110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3"/>
          <p:cNvSpPr txBox="1"/>
          <p:nvPr/>
        </p:nvSpPr>
        <p:spPr>
          <a:xfrm>
            <a:off x="5019592" y="1792982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65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7766" y="5595696"/>
            <a:ext cx="4315685" cy="100339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103"/>
          <p:cNvSpPr txBox="1"/>
          <p:nvPr/>
        </p:nvSpPr>
        <p:spPr>
          <a:xfrm>
            <a:off x="4095681" y="4803921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03"/>
          <p:cNvSpPr txBox="1"/>
          <p:nvPr/>
        </p:nvSpPr>
        <p:spPr>
          <a:xfrm>
            <a:off x="4481780" y="5807318"/>
            <a:ext cx="20076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10111111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03"/>
          <p:cNvSpPr txBox="1"/>
          <p:nvPr/>
        </p:nvSpPr>
        <p:spPr>
          <a:xfrm>
            <a:off x="8110521" y="1799333"/>
            <a:ext cx="3181600" cy="3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b="1" i="0" lang="en" sz="25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to (+)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03"/>
          <p:cNvSpPr txBox="1"/>
          <p:nvPr/>
        </p:nvSpPr>
        <p:spPr>
          <a:xfrm>
            <a:off x="8110521" y="2884101"/>
            <a:ext cx="3181600" cy="3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b="1" i="0" lang="en" sz="25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to binary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03"/>
          <p:cNvSpPr txBox="1"/>
          <p:nvPr/>
        </p:nvSpPr>
        <p:spPr>
          <a:xfrm>
            <a:off x="8110521" y="3806126"/>
            <a:ext cx="3181600" cy="3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b="1" i="0" lang="en" sz="25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Invert the digit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03"/>
          <p:cNvSpPr txBox="1"/>
          <p:nvPr/>
        </p:nvSpPr>
        <p:spPr>
          <a:xfrm>
            <a:off x="8110521" y="4810270"/>
            <a:ext cx="3181600" cy="3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b="1" i="0" lang="en" sz="25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+1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03"/>
          <p:cNvSpPr txBox="1"/>
          <p:nvPr/>
        </p:nvSpPr>
        <p:spPr>
          <a:xfrm>
            <a:off x="8110521" y="5894291"/>
            <a:ext cx="3181600" cy="3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33"/>
              <a:buFont typeface="Arial"/>
              <a:buNone/>
            </a:pPr>
            <a:r>
              <a:rPr b="1" i="0" lang="en" sz="25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Final result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6"/>
          <p:cNvGrpSpPr/>
          <p:nvPr/>
        </p:nvGrpSpPr>
        <p:grpSpPr>
          <a:xfrm rot="10800000">
            <a:off x="-2760" y="1397"/>
            <a:ext cx="3252016" cy="684404"/>
            <a:chOff x="-3810" y="0"/>
            <a:chExt cx="2970058" cy="625065"/>
          </a:xfrm>
        </p:grpSpPr>
        <p:sp>
          <p:nvSpPr>
            <p:cNvPr id="83" name="Google Shape;83;p86"/>
            <p:cNvSpPr/>
            <p:nvPr/>
          </p:nvSpPr>
          <p:spPr>
            <a:xfrm>
              <a:off x="10160" y="16510"/>
              <a:ext cx="2940848" cy="598396"/>
            </a:xfrm>
            <a:custGeom>
              <a:rect b="b" l="l" r="r" t="t"/>
              <a:pathLst>
                <a:path extrusionOk="0" h="598396" w="2940848">
                  <a:moveTo>
                    <a:pt x="2940848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84" name="Google Shape;84;p86"/>
            <p:cNvSpPr/>
            <p:nvPr/>
          </p:nvSpPr>
          <p:spPr>
            <a:xfrm>
              <a:off x="-3810" y="0"/>
              <a:ext cx="2970058" cy="625065"/>
            </a:xfrm>
            <a:custGeom>
              <a:rect b="b" l="l" r="r" t="t"/>
              <a:pathLst>
                <a:path extrusionOk="0" h="625065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72063"/>
                    <a:pt x="2942118" y="83237"/>
                    <a:pt x="2944658" y="94012"/>
                  </a:cubicBezTo>
                  <a:cubicBezTo>
                    <a:pt x="2944658" y="109575"/>
                    <a:pt x="2957358" y="416457"/>
                    <a:pt x="2963708" y="432020"/>
                  </a:cubicBezTo>
                  <a:cubicBezTo>
                    <a:pt x="2970058" y="455565"/>
                    <a:pt x="2966248" y="479509"/>
                    <a:pt x="2966248" y="503054"/>
                  </a:cubicBezTo>
                  <a:cubicBezTo>
                    <a:pt x="2966248" y="523805"/>
                    <a:pt x="2967518" y="542960"/>
                    <a:pt x="2968788" y="564105"/>
                  </a:cubicBezTo>
                  <a:cubicBezTo>
                    <a:pt x="2968788" y="585695"/>
                    <a:pt x="2968788" y="599665"/>
                    <a:pt x="2968788" y="623795"/>
                  </a:cubicBezTo>
                  <a:cubicBezTo>
                    <a:pt x="2945928" y="623795"/>
                    <a:pt x="2925608" y="625065"/>
                    <a:pt x="2901215" y="623795"/>
                  </a:cubicBezTo>
                  <a:cubicBezTo>
                    <a:pt x="2753943" y="618715"/>
                    <a:pt x="2604404" y="625065"/>
                    <a:pt x="2457131" y="619985"/>
                  </a:cubicBezTo>
                  <a:cubicBezTo>
                    <a:pt x="2368768" y="616175"/>
                    <a:pt x="2282670" y="618715"/>
                    <a:pt x="2194306" y="616175"/>
                  </a:cubicBezTo>
                  <a:cubicBezTo>
                    <a:pt x="2153523" y="614905"/>
                    <a:pt x="2112740" y="613635"/>
                    <a:pt x="2071957" y="612365"/>
                  </a:cubicBezTo>
                  <a:cubicBezTo>
                    <a:pt x="2047034" y="612365"/>
                    <a:pt x="2024376" y="613635"/>
                    <a:pt x="1999453" y="613635"/>
                  </a:cubicBezTo>
                  <a:cubicBezTo>
                    <a:pt x="1936013" y="612365"/>
                    <a:pt x="1761551" y="613635"/>
                    <a:pt x="1698111" y="612365"/>
                  </a:cubicBezTo>
                  <a:cubicBezTo>
                    <a:pt x="1652796" y="611095"/>
                    <a:pt x="746503" y="619985"/>
                    <a:pt x="701188" y="618715"/>
                  </a:cubicBezTo>
                  <a:cubicBezTo>
                    <a:pt x="689859" y="618715"/>
                    <a:pt x="676265" y="619985"/>
                    <a:pt x="664936" y="619985"/>
                  </a:cubicBezTo>
                  <a:cubicBezTo>
                    <a:pt x="637747" y="619985"/>
                    <a:pt x="612824" y="621255"/>
                    <a:pt x="585636" y="621255"/>
                  </a:cubicBezTo>
                  <a:cubicBezTo>
                    <a:pt x="517664" y="621255"/>
                    <a:pt x="451957" y="619985"/>
                    <a:pt x="383985" y="618715"/>
                  </a:cubicBezTo>
                  <a:cubicBezTo>
                    <a:pt x="343202" y="617445"/>
                    <a:pt x="302419" y="616175"/>
                    <a:pt x="263901" y="614905"/>
                  </a:cubicBezTo>
                  <a:cubicBezTo>
                    <a:pt x="191398" y="613635"/>
                    <a:pt x="118894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3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607285"/>
                  </a:moveTo>
                  <a:cubicBezTo>
                    <a:pt x="2947198" y="590775"/>
                    <a:pt x="2948468" y="578075"/>
                    <a:pt x="2948468" y="565375"/>
                  </a:cubicBezTo>
                  <a:cubicBezTo>
                    <a:pt x="2947198" y="540965"/>
                    <a:pt x="2945928" y="519815"/>
                    <a:pt x="2945928" y="497068"/>
                  </a:cubicBezTo>
                  <a:cubicBezTo>
                    <a:pt x="2945928" y="486692"/>
                    <a:pt x="2948468" y="476317"/>
                    <a:pt x="2947198" y="465941"/>
                  </a:cubicBezTo>
                  <a:cubicBezTo>
                    <a:pt x="2947198" y="456363"/>
                    <a:pt x="2945928" y="446387"/>
                    <a:pt x="2944658" y="436809"/>
                  </a:cubicBezTo>
                  <a:cubicBezTo>
                    <a:pt x="2939578" y="422044"/>
                    <a:pt x="2928148" y="116359"/>
                    <a:pt x="2928148" y="101594"/>
                  </a:cubicBezTo>
                  <a:cubicBezTo>
                    <a:pt x="2925608" y="89223"/>
                    <a:pt x="2923068" y="76453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1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66783" y="589505"/>
                    <a:pt x="98503" y="590775"/>
                    <a:pt x="127957" y="590775"/>
                  </a:cubicBezTo>
                  <a:cubicBezTo>
                    <a:pt x="171006" y="590775"/>
                    <a:pt x="216321" y="588235"/>
                    <a:pt x="259370" y="590775"/>
                  </a:cubicBezTo>
                  <a:cubicBezTo>
                    <a:pt x="329608" y="594585"/>
                    <a:pt x="399845" y="597125"/>
                    <a:pt x="470083" y="595855"/>
                  </a:cubicBezTo>
                  <a:cubicBezTo>
                    <a:pt x="515398" y="594585"/>
                    <a:pt x="558447" y="597125"/>
                    <a:pt x="603762" y="597125"/>
                  </a:cubicBezTo>
                  <a:cubicBezTo>
                    <a:pt x="669468" y="597125"/>
                    <a:pt x="735174" y="595855"/>
                    <a:pt x="800880" y="597125"/>
                  </a:cubicBezTo>
                  <a:cubicBezTo>
                    <a:pt x="898307" y="598395"/>
                    <a:pt x="1967733" y="588235"/>
                    <a:pt x="2067425" y="590775"/>
                  </a:cubicBezTo>
                  <a:cubicBezTo>
                    <a:pt x="2110474" y="592045"/>
                    <a:pt x="2153523" y="593315"/>
                    <a:pt x="2194306" y="593315"/>
                  </a:cubicBezTo>
                  <a:cubicBezTo>
                    <a:pt x="2269076" y="595855"/>
                    <a:pt x="2341579" y="592045"/>
                    <a:pt x="2416348" y="595855"/>
                  </a:cubicBezTo>
                  <a:cubicBezTo>
                    <a:pt x="2477523" y="598395"/>
                    <a:pt x="2538698" y="598395"/>
                    <a:pt x="2599873" y="600935"/>
                  </a:cubicBezTo>
                  <a:cubicBezTo>
                    <a:pt x="2690502" y="604745"/>
                    <a:pt x="2781131" y="607285"/>
                    <a:pt x="2871761" y="608555"/>
                  </a:cubicBezTo>
                  <a:cubicBezTo>
                    <a:pt x="2905747" y="608556"/>
                    <a:pt x="2925608" y="607285"/>
                    <a:pt x="2945928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86"/>
          <p:cNvSpPr txBox="1"/>
          <p:nvPr/>
        </p:nvSpPr>
        <p:spPr>
          <a:xfrm>
            <a:off x="479287" y="145314"/>
            <a:ext cx="2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TWO COMPLEMENTS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6"/>
          <p:cNvSpPr txBox="1"/>
          <p:nvPr/>
        </p:nvSpPr>
        <p:spPr>
          <a:xfrm>
            <a:off x="479287" y="882720"/>
            <a:ext cx="11296800" cy="3570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4856" lvl="1" marL="829713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b="1" i="0" lang="en" sz="3866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 PROCESSOR CAN ALSO REPRESENT NEGATIVE NUMBERS.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4856" lvl="1" marL="829713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Char char="•"/>
            </a:pPr>
            <a:r>
              <a:rPr b="1" i="0" lang="en" sz="3866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ONE OF THE METHOD THAT A PROCESS REPRESENT NEGATIVE NUMBERS IS CALLED TWO'S COMPLEMENT.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87"/>
          <p:cNvGrpSpPr/>
          <p:nvPr/>
        </p:nvGrpSpPr>
        <p:grpSpPr>
          <a:xfrm rot="10800000">
            <a:off x="-2760" y="1397"/>
            <a:ext cx="3252016" cy="684404"/>
            <a:chOff x="-3810" y="0"/>
            <a:chExt cx="2970058" cy="625065"/>
          </a:xfrm>
        </p:grpSpPr>
        <p:sp>
          <p:nvSpPr>
            <p:cNvPr id="92" name="Google Shape;92;p87"/>
            <p:cNvSpPr/>
            <p:nvPr/>
          </p:nvSpPr>
          <p:spPr>
            <a:xfrm>
              <a:off x="10160" y="16510"/>
              <a:ext cx="2940848" cy="598396"/>
            </a:xfrm>
            <a:custGeom>
              <a:rect b="b" l="l" r="r" t="t"/>
              <a:pathLst>
                <a:path extrusionOk="0" h="598396" w="2940848">
                  <a:moveTo>
                    <a:pt x="2940848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93" name="Google Shape;93;p87"/>
            <p:cNvSpPr/>
            <p:nvPr/>
          </p:nvSpPr>
          <p:spPr>
            <a:xfrm>
              <a:off x="-3810" y="0"/>
              <a:ext cx="2970058" cy="625065"/>
            </a:xfrm>
            <a:custGeom>
              <a:rect b="b" l="l" r="r" t="t"/>
              <a:pathLst>
                <a:path extrusionOk="0" h="625065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72063"/>
                    <a:pt x="2942118" y="83237"/>
                    <a:pt x="2944658" y="94012"/>
                  </a:cubicBezTo>
                  <a:cubicBezTo>
                    <a:pt x="2944658" y="109575"/>
                    <a:pt x="2957358" y="416457"/>
                    <a:pt x="2963708" y="432020"/>
                  </a:cubicBezTo>
                  <a:cubicBezTo>
                    <a:pt x="2970058" y="455565"/>
                    <a:pt x="2966248" y="479509"/>
                    <a:pt x="2966248" y="503054"/>
                  </a:cubicBezTo>
                  <a:cubicBezTo>
                    <a:pt x="2966248" y="523805"/>
                    <a:pt x="2967518" y="542960"/>
                    <a:pt x="2968788" y="564105"/>
                  </a:cubicBezTo>
                  <a:cubicBezTo>
                    <a:pt x="2968788" y="585695"/>
                    <a:pt x="2968788" y="599665"/>
                    <a:pt x="2968788" y="623795"/>
                  </a:cubicBezTo>
                  <a:cubicBezTo>
                    <a:pt x="2945928" y="623795"/>
                    <a:pt x="2925608" y="625065"/>
                    <a:pt x="2901215" y="623795"/>
                  </a:cubicBezTo>
                  <a:cubicBezTo>
                    <a:pt x="2753943" y="618715"/>
                    <a:pt x="2604404" y="625065"/>
                    <a:pt x="2457131" y="619985"/>
                  </a:cubicBezTo>
                  <a:cubicBezTo>
                    <a:pt x="2368768" y="616175"/>
                    <a:pt x="2282670" y="618715"/>
                    <a:pt x="2194306" y="616175"/>
                  </a:cubicBezTo>
                  <a:cubicBezTo>
                    <a:pt x="2153523" y="614905"/>
                    <a:pt x="2112740" y="613635"/>
                    <a:pt x="2071957" y="612365"/>
                  </a:cubicBezTo>
                  <a:cubicBezTo>
                    <a:pt x="2047034" y="612365"/>
                    <a:pt x="2024376" y="613635"/>
                    <a:pt x="1999453" y="613635"/>
                  </a:cubicBezTo>
                  <a:cubicBezTo>
                    <a:pt x="1936013" y="612365"/>
                    <a:pt x="1761551" y="613635"/>
                    <a:pt x="1698111" y="612365"/>
                  </a:cubicBezTo>
                  <a:cubicBezTo>
                    <a:pt x="1652796" y="611095"/>
                    <a:pt x="746503" y="619985"/>
                    <a:pt x="701188" y="618715"/>
                  </a:cubicBezTo>
                  <a:cubicBezTo>
                    <a:pt x="689859" y="618715"/>
                    <a:pt x="676265" y="619985"/>
                    <a:pt x="664936" y="619985"/>
                  </a:cubicBezTo>
                  <a:cubicBezTo>
                    <a:pt x="637747" y="619985"/>
                    <a:pt x="612824" y="621255"/>
                    <a:pt x="585636" y="621255"/>
                  </a:cubicBezTo>
                  <a:cubicBezTo>
                    <a:pt x="517664" y="621255"/>
                    <a:pt x="451957" y="619985"/>
                    <a:pt x="383985" y="618715"/>
                  </a:cubicBezTo>
                  <a:cubicBezTo>
                    <a:pt x="343202" y="617445"/>
                    <a:pt x="302419" y="616175"/>
                    <a:pt x="263901" y="614905"/>
                  </a:cubicBezTo>
                  <a:cubicBezTo>
                    <a:pt x="191398" y="613635"/>
                    <a:pt x="118894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3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607285"/>
                  </a:moveTo>
                  <a:cubicBezTo>
                    <a:pt x="2947198" y="590775"/>
                    <a:pt x="2948468" y="578075"/>
                    <a:pt x="2948468" y="565375"/>
                  </a:cubicBezTo>
                  <a:cubicBezTo>
                    <a:pt x="2947198" y="540965"/>
                    <a:pt x="2945928" y="519815"/>
                    <a:pt x="2945928" y="497068"/>
                  </a:cubicBezTo>
                  <a:cubicBezTo>
                    <a:pt x="2945928" y="486692"/>
                    <a:pt x="2948468" y="476317"/>
                    <a:pt x="2947198" y="465941"/>
                  </a:cubicBezTo>
                  <a:cubicBezTo>
                    <a:pt x="2947198" y="456363"/>
                    <a:pt x="2945928" y="446387"/>
                    <a:pt x="2944658" y="436809"/>
                  </a:cubicBezTo>
                  <a:cubicBezTo>
                    <a:pt x="2939578" y="422044"/>
                    <a:pt x="2928148" y="116359"/>
                    <a:pt x="2928148" y="101594"/>
                  </a:cubicBezTo>
                  <a:cubicBezTo>
                    <a:pt x="2925608" y="89223"/>
                    <a:pt x="2923068" y="76453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1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66783" y="589505"/>
                    <a:pt x="98503" y="590775"/>
                    <a:pt x="127957" y="590775"/>
                  </a:cubicBezTo>
                  <a:cubicBezTo>
                    <a:pt x="171006" y="590775"/>
                    <a:pt x="216321" y="588235"/>
                    <a:pt x="259370" y="590775"/>
                  </a:cubicBezTo>
                  <a:cubicBezTo>
                    <a:pt x="329608" y="594585"/>
                    <a:pt x="399845" y="597125"/>
                    <a:pt x="470083" y="595855"/>
                  </a:cubicBezTo>
                  <a:cubicBezTo>
                    <a:pt x="515398" y="594585"/>
                    <a:pt x="558447" y="597125"/>
                    <a:pt x="603762" y="597125"/>
                  </a:cubicBezTo>
                  <a:cubicBezTo>
                    <a:pt x="669468" y="597125"/>
                    <a:pt x="735174" y="595855"/>
                    <a:pt x="800880" y="597125"/>
                  </a:cubicBezTo>
                  <a:cubicBezTo>
                    <a:pt x="898307" y="598395"/>
                    <a:pt x="1967733" y="588235"/>
                    <a:pt x="2067425" y="590775"/>
                  </a:cubicBezTo>
                  <a:cubicBezTo>
                    <a:pt x="2110474" y="592045"/>
                    <a:pt x="2153523" y="593315"/>
                    <a:pt x="2194306" y="593315"/>
                  </a:cubicBezTo>
                  <a:cubicBezTo>
                    <a:pt x="2269076" y="595855"/>
                    <a:pt x="2341579" y="592045"/>
                    <a:pt x="2416348" y="595855"/>
                  </a:cubicBezTo>
                  <a:cubicBezTo>
                    <a:pt x="2477523" y="598395"/>
                    <a:pt x="2538698" y="598395"/>
                    <a:pt x="2599873" y="600935"/>
                  </a:cubicBezTo>
                  <a:cubicBezTo>
                    <a:pt x="2690502" y="604745"/>
                    <a:pt x="2781131" y="607285"/>
                    <a:pt x="2871761" y="608555"/>
                  </a:cubicBezTo>
                  <a:cubicBezTo>
                    <a:pt x="2905747" y="608556"/>
                    <a:pt x="2925608" y="607285"/>
                    <a:pt x="2945928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4" name="Google Shape;9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9049" y="685800"/>
            <a:ext cx="8536353" cy="61150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7"/>
          <p:cNvSpPr txBox="1"/>
          <p:nvPr/>
        </p:nvSpPr>
        <p:spPr>
          <a:xfrm>
            <a:off x="479287" y="145314"/>
            <a:ext cx="2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TWO COMPLEMENTS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8"/>
          <p:cNvGrpSpPr/>
          <p:nvPr/>
        </p:nvGrpSpPr>
        <p:grpSpPr>
          <a:xfrm rot="10800000">
            <a:off x="-2760" y="1397"/>
            <a:ext cx="3252016" cy="684404"/>
            <a:chOff x="-3810" y="0"/>
            <a:chExt cx="2970058" cy="625065"/>
          </a:xfrm>
        </p:grpSpPr>
        <p:sp>
          <p:nvSpPr>
            <p:cNvPr id="101" name="Google Shape;101;p88"/>
            <p:cNvSpPr/>
            <p:nvPr/>
          </p:nvSpPr>
          <p:spPr>
            <a:xfrm>
              <a:off x="10160" y="16510"/>
              <a:ext cx="2940848" cy="598396"/>
            </a:xfrm>
            <a:custGeom>
              <a:rect b="b" l="l" r="r" t="t"/>
              <a:pathLst>
                <a:path extrusionOk="0" h="598396" w="2940848">
                  <a:moveTo>
                    <a:pt x="2940848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102" name="Google Shape;102;p88"/>
            <p:cNvSpPr/>
            <p:nvPr/>
          </p:nvSpPr>
          <p:spPr>
            <a:xfrm>
              <a:off x="-3810" y="0"/>
              <a:ext cx="2970058" cy="625065"/>
            </a:xfrm>
            <a:custGeom>
              <a:rect b="b" l="l" r="r" t="t"/>
              <a:pathLst>
                <a:path extrusionOk="0" h="625065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72063"/>
                    <a:pt x="2942118" y="83237"/>
                    <a:pt x="2944658" y="94012"/>
                  </a:cubicBezTo>
                  <a:cubicBezTo>
                    <a:pt x="2944658" y="109575"/>
                    <a:pt x="2957358" y="416457"/>
                    <a:pt x="2963708" y="432020"/>
                  </a:cubicBezTo>
                  <a:cubicBezTo>
                    <a:pt x="2970058" y="455565"/>
                    <a:pt x="2966248" y="479509"/>
                    <a:pt x="2966248" y="503054"/>
                  </a:cubicBezTo>
                  <a:cubicBezTo>
                    <a:pt x="2966248" y="523805"/>
                    <a:pt x="2967518" y="542960"/>
                    <a:pt x="2968788" y="564105"/>
                  </a:cubicBezTo>
                  <a:cubicBezTo>
                    <a:pt x="2968788" y="585695"/>
                    <a:pt x="2968788" y="599665"/>
                    <a:pt x="2968788" y="623795"/>
                  </a:cubicBezTo>
                  <a:cubicBezTo>
                    <a:pt x="2945928" y="623795"/>
                    <a:pt x="2925608" y="625065"/>
                    <a:pt x="2901215" y="623795"/>
                  </a:cubicBezTo>
                  <a:cubicBezTo>
                    <a:pt x="2753943" y="618715"/>
                    <a:pt x="2604404" y="625065"/>
                    <a:pt x="2457131" y="619985"/>
                  </a:cubicBezTo>
                  <a:cubicBezTo>
                    <a:pt x="2368768" y="616175"/>
                    <a:pt x="2282670" y="618715"/>
                    <a:pt x="2194306" y="616175"/>
                  </a:cubicBezTo>
                  <a:cubicBezTo>
                    <a:pt x="2153523" y="614905"/>
                    <a:pt x="2112740" y="613635"/>
                    <a:pt x="2071957" y="612365"/>
                  </a:cubicBezTo>
                  <a:cubicBezTo>
                    <a:pt x="2047034" y="612365"/>
                    <a:pt x="2024376" y="613635"/>
                    <a:pt x="1999453" y="613635"/>
                  </a:cubicBezTo>
                  <a:cubicBezTo>
                    <a:pt x="1936013" y="612365"/>
                    <a:pt x="1761551" y="613635"/>
                    <a:pt x="1698111" y="612365"/>
                  </a:cubicBezTo>
                  <a:cubicBezTo>
                    <a:pt x="1652796" y="611095"/>
                    <a:pt x="746503" y="619985"/>
                    <a:pt x="701188" y="618715"/>
                  </a:cubicBezTo>
                  <a:cubicBezTo>
                    <a:pt x="689859" y="618715"/>
                    <a:pt x="676265" y="619985"/>
                    <a:pt x="664936" y="619985"/>
                  </a:cubicBezTo>
                  <a:cubicBezTo>
                    <a:pt x="637747" y="619985"/>
                    <a:pt x="612824" y="621255"/>
                    <a:pt x="585636" y="621255"/>
                  </a:cubicBezTo>
                  <a:cubicBezTo>
                    <a:pt x="517664" y="621255"/>
                    <a:pt x="451957" y="619985"/>
                    <a:pt x="383985" y="618715"/>
                  </a:cubicBezTo>
                  <a:cubicBezTo>
                    <a:pt x="343202" y="617445"/>
                    <a:pt x="302419" y="616175"/>
                    <a:pt x="263901" y="614905"/>
                  </a:cubicBezTo>
                  <a:cubicBezTo>
                    <a:pt x="191398" y="613635"/>
                    <a:pt x="118894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3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607285"/>
                  </a:moveTo>
                  <a:cubicBezTo>
                    <a:pt x="2947198" y="590775"/>
                    <a:pt x="2948468" y="578075"/>
                    <a:pt x="2948468" y="565375"/>
                  </a:cubicBezTo>
                  <a:cubicBezTo>
                    <a:pt x="2947198" y="540965"/>
                    <a:pt x="2945928" y="519815"/>
                    <a:pt x="2945928" y="497068"/>
                  </a:cubicBezTo>
                  <a:cubicBezTo>
                    <a:pt x="2945928" y="486692"/>
                    <a:pt x="2948468" y="476317"/>
                    <a:pt x="2947198" y="465941"/>
                  </a:cubicBezTo>
                  <a:cubicBezTo>
                    <a:pt x="2947198" y="456363"/>
                    <a:pt x="2945928" y="446387"/>
                    <a:pt x="2944658" y="436809"/>
                  </a:cubicBezTo>
                  <a:cubicBezTo>
                    <a:pt x="2939578" y="422044"/>
                    <a:pt x="2928148" y="116359"/>
                    <a:pt x="2928148" y="101594"/>
                  </a:cubicBezTo>
                  <a:cubicBezTo>
                    <a:pt x="2925608" y="89223"/>
                    <a:pt x="2923068" y="76453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1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66783" y="589505"/>
                    <a:pt x="98503" y="590775"/>
                    <a:pt x="127957" y="590775"/>
                  </a:cubicBezTo>
                  <a:cubicBezTo>
                    <a:pt x="171006" y="590775"/>
                    <a:pt x="216321" y="588235"/>
                    <a:pt x="259370" y="590775"/>
                  </a:cubicBezTo>
                  <a:cubicBezTo>
                    <a:pt x="329608" y="594585"/>
                    <a:pt x="399845" y="597125"/>
                    <a:pt x="470083" y="595855"/>
                  </a:cubicBezTo>
                  <a:cubicBezTo>
                    <a:pt x="515398" y="594585"/>
                    <a:pt x="558447" y="597125"/>
                    <a:pt x="603762" y="597125"/>
                  </a:cubicBezTo>
                  <a:cubicBezTo>
                    <a:pt x="669468" y="597125"/>
                    <a:pt x="735174" y="595855"/>
                    <a:pt x="800880" y="597125"/>
                  </a:cubicBezTo>
                  <a:cubicBezTo>
                    <a:pt x="898307" y="598395"/>
                    <a:pt x="1967733" y="588235"/>
                    <a:pt x="2067425" y="590775"/>
                  </a:cubicBezTo>
                  <a:cubicBezTo>
                    <a:pt x="2110474" y="592045"/>
                    <a:pt x="2153523" y="593315"/>
                    <a:pt x="2194306" y="593315"/>
                  </a:cubicBezTo>
                  <a:cubicBezTo>
                    <a:pt x="2269076" y="595855"/>
                    <a:pt x="2341579" y="592045"/>
                    <a:pt x="2416348" y="595855"/>
                  </a:cubicBezTo>
                  <a:cubicBezTo>
                    <a:pt x="2477523" y="598395"/>
                    <a:pt x="2538698" y="598395"/>
                    <a:pt x="2599873" y="600935"/>
                  </a:cubicBezTo>
                  <a:cubicBezTo>
                    <a:pt x="2690502" y="604745"/>
                    <a:pt x="2781131" y="607285"/>
                    <a:pt x="2871761" y="608555"/>
                  </a:cubicBezTo>
                  <a:cubicBezTo>
                    <a:pt x="2905747" y="608556"/>
                    <a:pt x="2925608" y="607285"/>
                    <a:pt x="2945928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88"/>
          <p:cNvSpPr txBox="1"/>
          <p:nvPr/>
        </p:nvSpPr>
        <p:spPr>
          <a:xfrm>
            <a:off x="479287" y="145314"/>
            <a:ext cx="2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TWO COMPLEMENTS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8"/>
          <p:cNvSpPr txBox="1"/>
          <p:nvPr/>
        </p:nvSpPr>
        <p:spPr>
          <a:xfrm>
            <a:off x="479287" y="908121"/>
            <a:ext cx="11200800" cy="4332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792" lvl="1" marL="62651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TO REPRESENT NEGATIVE NUMBERS, IT IS IMPORTANT TO THINK ABOUT THE PLACE VALUE OF THE FURTHEST-LEFT BIT IN A DIFFERENT WAY.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792" lvl="1" marL="62651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PROCESSOR CAN BE SET UP TO SEE THE BIT IN THE EIGHTH COLUMN AS A SIGN BIT.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t/>
            </a:r>
            <a:endParaRPr b="1" i="0" sz="2933" u="none" cap="none" strike="noStrike">
              <a:solidFill>
                <a:srgbClr val="FFFFFF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 = POSITIVE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 = NEGATIVE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89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110" name="Google Shape;110;p89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111" name="Google Shape;111;p89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" name="Google Shape;11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695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304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091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7524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13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074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735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9"/>
          <p:cNvSpPr txBox="1"/>
          <p:nvPr/>
        </p:nvSpPr>
        <p:spPr>
          <a:xfrm>
            <a:off x="5342240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9"/>
          <p:cNvSpPr txBox="1"/>
          <p:nvPr/>
        </p:nvSpPr>
        <p:spPr>
          <a:xfrm>
            <a:off x="3835387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9"/>
          <p:cNvSpPr txBox="1"/>
          <p:nvPr/>
        </p:nvSpPr>
        <p:spPr>
          <a:xfrm>
            <a:off x="6966627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9"/>
          <p:cNvSpPr txBox="1"/>
          <p:nvPr/>
        </p:nvSpPr>
        <p:spPr>
          <a:xfrm>
            <a:off x="8379721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9"/>
          <p:cNvSpPr txBox="1"/>
          <p:nvPr/>
        </p:nvSpPr>
        <p:spPr>
          <a:xfrm>
            <a:off x="9905976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9"/>
          <p:cNvSpPr txBox="1"/>
          <p:nvPr/>
        </p:nvSpPr>
        <p:spPr>
          <a:xfrm>
            <a:off x="2353215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695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304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091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7524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13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074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735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84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9"/>
          <p:cNvSpPr txBox="1"/>
          <p:nvPr/>
        </p:nvSpPr>
        <p:spPr>
          <a:xfrm>
            <a:off x="585611" y="3208662"/>
            <a:ext cx="9616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84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87790">
            <a:off x="1350337" y="3898507"/>
            <a:ext cx="464808" cy="3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9"/>
          <p:cNvSpPr txBox="1"/>
          <p:nvPr/>
        </p:nvSpPr>
        <p:spPr>
          <a:xfrm>
            <a:off x="151460" y="176479"/>
            <a:ext cx="7122400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POSITIVE BINARY INTEGER TO A TWO'S COMPLEMENT 8-BIT INTEGER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9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Examples:13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9"/>
          <p:cNvSpPr txBox="1"/>
          <p:nvPr/>
        </p:nvSpPr>
        <p:spPr>
          <a:xfrm>
            <a:off x="5342240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9"/>
          <p:cNvSpPr txBox="1"/>
          <p:nvPr/>
        </p:nvSpPr>
        <p:spPr>
          <a:xfrm>
            <a:off x="3835387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9"/>
          <p:cNvSpPr txBox="1"/>
          <p:nvPr/>
        </p:nvSpPr>
        <p:spPr>
          <a:xfrm>
            <a:off x="6966627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9"/>
          <p:cNvSpPr txBox="1"/>
          <p:nvPr/>
        </p:nvSpPr>
        <p:spPr>
          <a:xfrm>
            <a:off x="8379721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9"/>
          <p:cNvSpPr txBox="1"/>
          <p:nvPr/>
        </p:nvSpPr>
        <p:spPr>
          <a:xfrm>
            <a:off x="9905976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9"/>
          <p:cNvSpPr txBox="1"/>
          <p:nvPr/>
        </p:nvSpPr>
        <p:spPr>
          <a:xfrm>
            <a:off x="2353215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9"/>
          <p:cNvSpPr txBox="1"/>
          <p:nvPr/>
        </p:nvSpPr>
        <p:spPr>
          <a:xfrm>
            <a:off x="866604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9"/>
          <p:cNvSpPr txBox="1"/>
          <p:nvPr/>
        </p:nvSpPr>
        <p:spPr>
          <a:xfrm>
            <a:off x="11506200" y="32071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9"/>
          <p:cNvSpPr txBox="1"/>
          <p:nvPr/>
        </p:nvSpPr>
        <p:spPr>
          <a:xfrm>
            <a:off x="11506200" y="35528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9"/>
          <p:cNvSpPr txBox="1"/>
          <p:nvPr/>
        </p:nvSpPr>
        <p:spPr>
          <a:xfrm>
            <a:off x="381084" y="2652411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Put the number into the place value column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9"/>
          <p:cNvSpPr txBox="1"/>
          <p:nvPr/>
        </p:nvSpPr>
        <p:spPr>
          <a:xfrm>
            <a:off x="381084" y="492735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Ensure that the the leftmost bit is 0 (+).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9"/>
          <p:cNvSpPr txBox="1"/>
          <p:nvPr/>
        </p:nvSpPr>
        <p:spPr>
          <a:xfrm>
            <a:off x="381084" y="1530551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Convert 13 into binary.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9"/>
          <p:cNvSpPr txBox="1"/>
          <p:nvPr/>
        </p:nvSpPr>
        <p:spPr>
          <a:xfrm>
            <a:off x="4635165" y="1945605"/>
            <a:ext cx="28076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1101 in binary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90"/>
          <p:cNvGrpSpPr/>
          <p:nvPr/>
        </p:nvGrpSpPr>
        <p:grpSpPr>
          <a:xfrm rot="10800000">
            <a:off x="-2773" y="1397"/>
            <a:ext cx="1128967" cy="684404"/>
            <a:chOff x="-3810" y="0"/>
            <a:chExt cx="1031082" cy="625065"/>
          </a:xfrm>
        </p:grpSpPr>
        <p:sp>
          <p:nvSpPr>
            <p:cNvPr id="156" name="Google Shape;156;p90"/>
            <p:cNvSpPr/>
            <p:nvPr/>
          </p:nvSpPr>
          <p:spPr>
            <a:xfrm>
              <a:off x="10160" y="16510"/>
              <a:ext cx="1001872" cy="598396"/>
            </a:xfrm>
            <a:custGeom>
              <a:rect b="b" l="l" r="r" t="t"/>
              <a:pathLst>
                <a:path extrusionOk="0" h="598396" w="1001872">
                  <a:moveTo>
                    <a:pt x="1001872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497370" y="0"/>
                  </a:lnTo>
                  <a:lnTo>
                    <a:pt x="982822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157" name="Google Shape;157;p90"/>
            <p:cNvSpPr/>
            <p:nvPr/>
          </p:nvSpPr>
          <p:spPr>
            <a:xfrm>
              <a:off x="-3810" y="0"/>
              <a:ext cx="1031082" cy="625065"/>
            </a:xfrm>
            <a:custGeom>
              <a:rect b="b" l="l" r="r" t="t"/>
              <a:pathLst>
                <a:path extrusionOk="0" h="625065" w="1031082">
                  <a:moveTo>
                    <a:pt x="996792" y="21590"/>
                  </a:moveTo>
                  <a:cubicBezTo>
                    <a:pt x="998062" y="34290"/>
                    <a:pt x="998062" y="44450"/>
                    <a:pt x="999332" y="54610"/>
                  </a:cubicBezTo>
                  <a:cubicBezTo>
                    <a:pt x="1001872" y="72063"/>
                    <a:pt x="1003142" y="83237"/>
                    <a:pt x="1005682" y="94012"/>
                  </a:cubicBezTo>
                  <a:cubicBezTo>
                    <a:pt x="1005682" y="109575"/>
                    <a:pt x="1018382" y="416457"/>
                    <a:pt x="1024732" y="432020"/>
                  </a:cubicBezTo>
                  <a:cubicBezTo>
                    <a:pt x="1031082" y="455565"/>
                    <a:pt x="1027272" y="479509"/>
                    <a:pt x="1027272" y="503054"/>
                  </a:cubicBezTo>
                  <a:cubicBezTo>
                    <a:pt x="1027272" y="523805"/>
                    <a:pt x="1028542" y="542960"/>
                    <a:pt x="1029812" y="564105"/>
                  </a:cubicBezTo>
                  <a:cubicBezTo>
                    <a:pt x="1029812" y="585695"/>
                    <a:pt x="1029812" y="599665"/>
                    <a:pt x="1029812" y="623795"/>
                  </a:cubicBezTo>
                  <a:cubicBezTo>
                    <a:pt x="1006952" y="623795"/>
                    <a:pt x="986632" y="625065"/>
                    <a:pt x="968529" y="623795"/>
                  </a:cubicBezTo>
                  <a:cubicBezTo>
                    <a:pt x="921208" y="618715"/>
                    <a:pt x="873160" y="625065"/>
                    <a:pt x="825839" y="619985"/>
                  </a:cubicBezTo>
                  <a:cubicBezTo>
                    <a:pt x="797447" y="616175"/>
                    <a:pt x="769782" y="618715"/>
                    <a:pt x="741390" y="616175"/>
                  </a:cubicBezTo>
                  <a:cubicBezTo>
                    <a:pt x="728286" y="614905"/>
                    <a:pt x="715182" y="613635"/>
                    <a:pt x="702078" y="612365"/>
                  </a:cubicBezTo>
                  <a:cubicBezTo>
                    <a:pt x="694070" y="612365"/>
                    <a:pt x="686790" y="613635"/>
                    <a:pt x="678781" y="613635"/>
                  </a:cubicBezTo>
                  <a:cubicBezTo>
                    <a:pt x="658397" y="612365"/>
                    <a:pt x="602341" y="613635"/>
                    <a:pt x="581956" y="612365"/>
                  </a:cubicBezTo>
                  <a:cubicBezTo>
                    <a:pt x="567396" y="611095"/>
                    <a:pt x="276193" y="619985"/>
                    <a:pt x="261633" y="618715"/>
                  </a:cubicBezTo>
                  <a:cubicBezTo>
                    <a:pt x="257993" y="618715"/>
                    <a:pt x="253625" y="619985"/>
                    <a:pt x="249985" y="619985"/>
                  </a:cubicBezTo>
                  <a:cubicBezTo>
                    <a:pt x="241249" y="619985"/>
                    <a:pt x="233241" y="621255"/>
                    <a:pt x="224504" y="621255"/>
                  </a:cubicBezTo>
                  <a:cubicBezTo>
                    <a:pt x="202664" y="621255"/>
                    <a:pt x="181552" y="619985"/>
                    <a:pt x="159712" y="618715"/>
                  </a:cubicBezTo>
                  <a:cubicBezTo>
                    <a:pt x="146608" y="617445"/>
                    <a:pt x="133503" y="616175"/>
                    <a:pt x="121127" y="614905"/>
                  </a:cubicBezTo>
                  <a:cubicBezTo>
                    <a:pt x="97831" y="613635"/>
                    <a:pt x="74535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335" y="30480"/>
                    <a:pt x="67983" y="29210"/>
                  </a:cubicBezTo>
                  <a:cubicBezTo>
                    <a:pt x="87639" y="25400"/>
                    <a:pt x="107295" y="22860"/>
                    <a:pt x="127679" y="20320"/>
                  </a:cubicBezTo>
                  <a:cubicBezTo>
                    <a:pt x="141512" y="17780"/>
                    <a:pt x="155344" y="16510"/>
                    <a:pt x="168448" y="13970"/>
                  </a:cubicBezTo>
                  <a:cubicBezTo>
                    <a:pt x="181552" y="11430"/>
                    <a:pt x="195384" y="8890"/>
                    <a:pt x="208488" y="8890"/>
                  </a:cubicBezTo>
                  <a:cubicBezTo>
                    <a:pt x="223048" y="7620"/>
                    <a:pt x="237609" y="10160"/>
                    <a:pt x="252169" y="8890"/>
                  </a:cubicBezTo>
                  <a:cubicBezTo>
                    <a:pt x="270369" y="8890"/>
                    <a:pt x="600157" y="6350"/>
                    <a:pt x="618357" y="5080"/>
                  </a:cubicBezTo>
                  <a:cubicBezTo>
                    <a:pt x="635829" y="3810"/>
                    <a:pt x="653301" y="2540"/>
                    <a:pt x="671501" y="2540"/>
                  </a:cubicBezTo>
                  <a:cubicBezTo>
                    <a:pt x="701350" y="1270"/>
                    <a:pt x="730470" y="0"/>
                    <a:pt x="760318" y="0"/>
                  </a:cubicBezTo>
                  <a:cubicBezTo>
                    <a:pt x="772695" y="0"/>
                    <a:pt x="785799" y="2540"/>
                    <a:pt x="798175" y="2540"/>
                  </a:cubicBezTo>
                  <a:cubicBezTo>
                    <a:pt x="832391" y="3810"/>
                    <a:pt x="867336" y="5080"/>
                    <a:pt x="901552" y="7620"/>
                  </a:cubicBezTo>
                  <a:cubicBezTo>
                    <a:pt x="919752" y="8890"/>
                    <a:pt x="937952" y="12700"/>
                    <a:pt x="956153" y="16510"/>
                  </a:cubicBezTo>
                  <a:cubicBezTo>
                    <a:pt x="960521" y="16510"/>
                    <a:pt x="964889" y="16510"/>
                    <a:pt x="968529" y="16510"/>
                  </a:cubicBezTo>
                  <a:cubicBezTo>
                    <a:pt x="977742" y="17780"/>
                    <a:pt x="986632" y="20320"/>
                    <a:pt x="996792" y="21590"/>
                  </a:cubicBezTo>
                  <a:close/>
                  <a:moveTo>
                    <a:pt x="1006952" y="607285"/>
                  </a:moveTo>
                  <a:cubicBezTo>
                    <a:pt x="1008222" y="590775"/>
                    <a:pt x="1009492" y="578075"/>
                    <a:pt x="1009492" y="565375"/>
                  </a:cubicBezTo>
                  <a:cubicBezTo>
                    <a:pt x="1008222" y="540965"/>
                    <a:pt x="1006952" y="519815"/>
                    <a:pt x="1006952" y="497068"/>
                  </a:cubicBezTo>
                  <a:cubicBezTo>
                    <a:pt x="1006952" y="486692"/>
                    <a:pt x="1009492" y="476317"/>
                    <a:pt x="1008222" y="465941"/>
                  </a:cubicBezTo>
                  <a:cubicBezTo>
                    <a:pt x="1008222" y="456363"/>
                    <a:pt x="1006952" y="446387"/>
                    <a:pt x="1005682" y="436809"/>
                  </a:cubicBezTo>
                  <a:cubicBezTo>
                    <a:pt x="1000602" y="422044"/>
                    <a:pt x="989172" y="116359"/>
                    <a:pt x="989172" y="101594"/>
                  </a:cubicBezTo>
                  <a:cubicBezTo>
                    <a:pt x="986632" y="89223"/>
                    <a:pt x="984092" y="76453"/>
                    <a:pt x="981552" y="63500"/>
                  </a:cubicBezTo>
                  <a:cubicBezTo>
                    <a:pt x="980282" y="44450"/>
                    <a:pt x="979012" y="43180"/>
                    <a:pt x="966345" y="41910"/>
                  </a:cubicBezTo>
                  <a:cubicBezTo>
                    <a:pt x="964161" y="41910"/>
                    <a:pt x="962705" y="41910"/>
                    <a:pt x="960521" y="40640"/>
                  </a:cubicBezTo>
                  <a:cubicBezTo>
                    <a:pt x="942320" y="36830"/>
                    <a:pt x="923392" y="31750"/>
                    <a:pt x="905192" y="30480"/>
                  </a:cubicBezTo>
                  <a:cubicBezTo>
                    <a:pt x="860784" y="26670"/>
                    <a:pt x="815647" y="25400"/>
                    <a:pt x="771239" y="22860"/>
                  </a:cubicBezTo>
                  <a:cubicBezTo>
                    <a:pt x="764686" y="22860"/>
                    <a:pt x="757406" y="22860"/>
                    <a:pt x="750854" y="22860"/>
                  </a:cubicBezTo>
                  <a:cubicBezTo>
                    <a:pt x="739934" y="22860"/>
                    <a:pt x="729014" y="22860"/>
                    <a:pt x="718822" y="22860"/>
                  </a:cubicBezTo>
                  <a:cubicBezTo>
                    <a:pt x="695526" y="22860"/>
                    <a:pt x="672229" y="22860"/>
                    <a:pt x="649661" y="24130"/>
                  </a:cubicBezTo>
                  <a:cubicBezTo>
                    <a:pt x="630005" y="25400"/>
                    <a:pt x="298761" y="29210"/>
                    <a:pt x="279105" y="29210"/>
                  </a:cubicBezTo>
                  <a:cubicBezTo>
                    <a:pt x="247073" y="29210"/>
                    <a:pt x="215040" y="26670"/>
                    <a:pt x="183008" y="33020"/>
                  </a:cubicBezTo>
                  <a:cubicBezTo>
                    <a:pt x="166264" y="36830"/>
                    <a:pt x="150248" y="36830"/>
                    <a:pt x="134231" y="38100"/>
                  </a:cubicBezTo>
                  <a:cubicBezTo>
                    <a:pt x="106567" y="41910"/>
                    <a:pt x="7890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57791" y="589505"/>
                    <a:pt x="67983" y="590775"/>
                    <a:pt x="77447" y="590775"/>
                  </a:cubicBezTo>
                  <a:cubicBezTo>
                    <a:pt x="91279" y="590775"/>
                    <a:pt x="105839" y="588235"/>
                    <a:pt x="119671" y="590775"/>
                  </a:cubicBezTo>
                  <a:cubicBezTo>
                    <a:pt x="142240" y="594585"/>
                    <a:pt x="164808" y="597125"/>
                    <a:pt x="187376" y="595855"/>
                  </a:cubicBezTo>
                  <a:cubicBezTo>
                    <a:pt x="201936" y="594585"/>
                    <a:pt x="215768" y="597125"/>
                    <a:pt x="230329" y="597125"/>
                  </a:cubicBezTo>
                  <a:cubicBezTo>
                    <a:pt x="251441" y="597125"/>
                    <a:pt x="272553" y="595855"/>
                    <a:pt x="293665" y="597125"/>
                  </a:cubicBezTo>
                  <a:cubicBezTo>
                    <a:pt x="324970" y="598395"/>
                    <a:pt x="668589" y="588235"/>
                    <a:pt x="700622" y="590775"/>
                  </a:cubicBezTo>
                  <a:cubicBezTo>
                    <a:pt x="714454" y="592045"/>
                    <a:pt x="728286" y="593315"/>
                    <a:pt x="741390" y="593315"/>
                  </a:cubicBezTo>
                  <a:cubicBezTo>
                    <a:pt x="765414" y="595855"/>
                    <a:pt x="788711" y="592045"/>
                    <a:pt x="812735" y="595855"/>
                  </a:cubicBezTo>
                  <a:cubicBezTo>
                    <a:pt x="832391" y="598395"/>
                    <a:pt x="852047" y="598395"/>
                    <a:pt x="871704" y="600935"/>
                  </a:cubicBezTo>
                  <a:cubicBezTo>
                    <a:pt x="900824" y="604745"/>
                    <a:pt x="929944" y="607285"/>
                    <a:pt x="959065" y="608555"/>
                  </a:cubicBezTo>
                  <a:cubicBezTo>
                    <a:pt x="969985" y="608556"/>
                    <a:pt x="986632" y="607285"/>
                    <a:pt x="1006952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90"/>
          <p:cNvSpPr txBox="1"/>
          <p:nvPr/>
        </p:nvSpPr>
        <p:spPr>
          <a:xfrm>
            <a:off x="230376" y="66677"/>
            <a:ext cx="597200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DIY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0"/>
          <p:cNvSpPr txBox="1"/>
          <p:nvPr/>
        </p:nvSpPr>
        <p:spPr>
          <a:xfrm>
            <a:off x="528940" y="2420363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Convert 19 into a Two's complement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8-bit Integer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91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165" name="Google Shape;165;p91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166" name="Google Shape;166;p91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695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304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091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7524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13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074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7353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1"/>
          <p:cNvSpPr txBox="1"/>
          <p:nvPr/>
        </p:nvSpPr>
        <p:spPr>
          <a:xfrm>
            <a:off x="5342240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1"/>
          <p:cNvSpPr txBox="1"/>
          <p:nvPr/>
        </p:nvSpPr>
        <p:spPr>
          <a:xfrm>
            <a:off x="3835387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1"/>
          <p:cNvSpPr txBox="1"/>
          <p:nvPr/>
        </p:nvSpPr>
        <p:spPr>
          <a:xfrm>
            <a:off x="6966627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1"/>
          <p:cNvSpPr txBox="1"/>
          <p:nvPr/>
        </p:nvSpPr>
        <p:spPr>
          <a:xfrm>
            <a:off x="8379721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1"/>
          <p:cNvSpPr txBox="1"/>
          <p:nvPr/>
        </p:nvSpPr>
        <p:spPr>
          <a:xfrm>
            <a:off x="9905976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1"/>
          <p:cNvSpPr txBox="1"/>
          <p:nvPr/>
        </p:nvSpPr>
        <p:spPr>
          <a:xfrm>
            <a:off x="2353215" y="3208661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695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4304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091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7524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13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074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7353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84" y="3297092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1"/>
          <p:cNvSpPr txBox="1"/>
          <p:nvPr/>
        </p:nvSpPr>
        <p:spPr>
          <a:xfrm>
            <a:off x="585611" y="3208662"/>
            <a:ext cx="9616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84" y="3642728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87790">
            <a:off x="1350337" y="3898507"/>
            <a:ext cx="464808" cy="3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1"/>
          <p:cNvSpPr txBox="1"/>
          <p:nvPr/>
        </p:nvSpPr>
        <p:spPr>
          <a:xfrm>
            <a:off x="151460" y="176479"/>
            <a:ext cx="7122400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POSITIVE BINARY INTEGER TO A TWO'S COMPLEMENT 8-BIT INTEGER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1"/>
          <p:cNvSpPr txBox="1"/>
          <p:nvPr/>
        </p:nvSpPr>
        <p:spPr>
          <a:xfrm>
            <a:off x="271808" y="854446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Examples:19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1"/>
          <p:cNvSpPr txBox="1"/>
          <p:nvPr/>
        </p:nvSpPr>
        <p:spPr>
          <a:xfrm>
            <a:off x="5342240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1"/>
          <p:cNvSpPr txBox="1"/>
          <p:nvPr/>
        </p:nvSpPr>
        <p:spPr>
          <a:xfrm>
            <a:off x="3835387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1"/>
          <p:cNvSpPr txBox="1"/>
          <p:nvPr/>
        </p:nvSpPr>
        <p:spPr>
          <a:xfrm>
            <a:off x="6966627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1"/>
          <p:cNvSpPr txBox="1"/>
          <p:nvPr/>
        </p:nvSpPr>
        <p:spPr>
          <a:xfrm>
            <a:off x="8379721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1"/>
          <p:cNvSpPr txBox="1"/>
          <p:nvPr/>
        </p:nvSpPr>
        <p:spPr>
          <a:xfrm>
            <a:off x="9905976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1"/>
          <p:cNvSpPr txBox="1"/>
          <p:nvPr/>
        </p:nvSpPr>
        <p:spPr>
          <a:xfrm>
            <a:off x="2353215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1"/>
          <p:cNvSpPr txBox="1"/>
          <p:nvPr/>
        </p:nvSpPr>
        <p:spPr>
          <a:xfrm>
            <a:off x="866604" y="3554299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1"/>
          <p:cNvSpPr txBox="1"/>
          <p:nvPr/>
        </p:nvSpPr>
        <p:spPr>
          <a:xfrm>
            <a:off x="11506200" y="3207165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1"/>
          <p:cNvSpPr txBox="1"/>
          <p:nvPr/>
        </p:nvSpPr>
        <p:spPr>
          <a:xfrm>
            <a:off x="11506200" y="355280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1"/>
          <p:cNvSpPr txBox="1"/>
          <p:nvPr/>
        </p:nvSpPr>
        <p:spPr>
          <a:xfrm>
            <a:off x="381084" y="2652411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Put the number into the place value column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1"/>
          <p:cNvSpPr txBox="1"/>
          <p:nvPr/>
        </p:nvSpPr>
        <p:spPr>
          <a:xfrm>
            <a:off x="381084" y="425305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Ensure that the the leftmost bit is 0 (+).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1"/>
          <p:cNvSpPr txBox="1"/>
          <p:nvPr/>
        </p:nvSpPr>
        <p:spPr>
          <a:xfrm>
            <a:off x="381084" y="1530551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Convert 19 into binary.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1"/>
          <p:cNvSpPr txBox="1"/>
          <p:nvPr/>
        </p:nvSpPr>
        <p:spPr>
          <a:xfrm>
            <a:off x="4502064" y="1945605"/>
            <a:ext cx="30736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10011 in binary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1"/>
          <p:cNvSpPr txBox="1"/>
          <p:nvPr/>
        </p:nvSpPr>
        <p:spPr>
          <a:xfrm>
            <a:off x="4010881" y="5101092"/>
            <a:ext cx="36364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Answer: 00010011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2"/>
          <p:cNvGrpSpPr/>
          <p:nvPr/>
        </p:nvGrpSpPr>
        <p:grpSpPr>
          <a:xfrm rot="10800000">
            <a:off x="-2733" y="1397"/>
            <a:ext cx="7466892" cy="684404"/>
            <a:chOff x="-3810" y="0"/>
            <a:chExt cx="6819495" cy="625065"/>
          </a:xfrm>
        </p:grpSpPr>
        <p:sp>
          <p:nvSpPr>
            <p:cNvPr id="212" name="Google Shape;212;p92"/>
            <p:cNvSpPr/>
            <p:nvPr/>
          </p:nvSpPr>
          <p:spPr>
            <a:xfrm>
              <a:off x="10160" y="16510"/>
              <a:ext cx="6790285" cy="598396"/>
            </a:xfrm>
            <a:custGeom>
              <a:rect b="b" l="l" r="r" t="t"/>
              <a:pathLst>
                <a:path extrusionOk="0" h="598396" w="6790285">
                  <a:moveTo>
                    <a:pt x="6790285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3384134" y="0"/>
                  </a:lnTo>
                  <a:lnTo>
                    <a:pt x="6771235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213" name="Google Shape;213;p92"/>
            <p:cNvSpPr/>
            <p:nvPr/>
          </p:nvSpPr>
          <p:spPr>
            <a:xfrm>
              <a:off x="-3810" y="0"/>
              <a:ext cx="6819495" cy="625065"/>
            </a:xfrm>
            <a:custGeom>
              <a:rect b="b" l="l" r="r" t="t"/>
              <a:pathLst>
                <a:path extrusionOk="0" h="625065" w="6819495">
                  <a:moveTo>
                    <a:pt x="6785205" y="21590"/>
                  </a:moveTo>
                  <a:cubicBezTo>
                    <a:pt x="6786475" y="34290"/>
                    <a:pt x="6786475" y="44450"/>
                    <a:pt x="6787745" y="54610"/>
                  </a:cubicBezTo>
                  <a:cubicBezTo>
                    <a:pt x="6790285" y="72063"/>
                    <a:pt x="6791555" y="83237"/>
                    <a:pt x="6794095" y="94012"/>
                  </a:cubicBezTo>
                  <a:cubicBezTo>
                    <a:pt x="6794095" y="109575"/>
                    <a:pt x="6806795" y="416457"/>
                    <a:pt x="6813145" y="432020"/>
                  </a:cubicBezTo>
                  <a:cubicBezTo>
                    <a:pt x="6819495" y="455565"/>
                    <a:pt x="6815685" y="479509"/>
                    <a:pt x="6815685" y="503054"/>
                  </a:cubicBezTo>
                  <a:cubicBezTo>
                    <a:pt x="6815685" y="523805"/>
                    <a:pt x="6816955" y="542960"/>
                    <a:pt x="6818225" y="564105"/>
                  </a:cubicBezTo>
                  <a:cubicBezTo>
                    <a:pt x="6818225" y="585695"/>
                    <a:pt x="6818225" y="599665"/>
                    <a:pt x="6818225" y="623795"/>
                  </a:cubicBezTo>
                  <a:cubicBezTo>
                    <a:pt x="6795364" y="623795"/>
                    <a:pt x="6775045" y="625065"/>
                    <a:pt x="6738166" y="623795"/>
                  </a:cubicBezTo>
                  <a:cubicBezTo>
                    <a:pt x="6392459" y="618715"/>
                    <a:pt x="6041434" y="625065"/>
                    <a:pt x="5695727" y="619985"/>
                  </a:cubicBezTo>
                  <a:cubicBezTo>
                    <a:pt x="5488302" y="616175"/>
                    <a:pt x="5286196" y="618715"/>
                    <a:pt x="5078772" y="616175"/>
                  </a:cubicBezTo>
                  <a:cubicBezTo>
                    <a:pt x="4983038" y="614905"/>
                    <a:pt x="4887304" y="613635"/>
                    <a:pt x="4791569" y="612365"/>
                  </a:cubicBezTo>
                  <a:cubicBezTo>
                    <a:pt x="4733065" y="612365"/>
                    <a:pt x="4679880" y="613635"/>
                    <a:pt x="4621375" y="613635"/>
                  </a:cubicBezTo>
                  <a:cubicBezTo>
                    <a:pt x="4472455" y="612365"/>
                    <a:pt x="4062925" y="613635"/>
                    <a:pt x="3914005" y="612365"/>
                  </a:cubicBezTo>
                  <a:cubicBezTo>
                    <a:pt x="3807634" y="611095"/>
                    <a:pt x="1680206" y="619985"/>
                    <a:pt x="1573834" y="618715"/>
                  </a:cubicBezTo>
                  <a:cubicBezTo>
                    <a:pt x="1547241" y="618715"/>
                    <a:pt x="1515330" y="619985"/>
                    <a:pt x="1488737" y="619985"/>
                  </a:cubicBezTo>
                  <a:cubicBezTo>
                    <a:pt x="1424914" y="619985"/>
                    <a:pt x="1366410" y="621255"/>
                    <a:pt x="1302587" y="621255"/>
                  </a:cubicBezTo>
                  <a:cubicBezTo>
                    <a:pt x="1143030" y="621255"/>
                    <a:pt x="988791" y="619985"/>
                    <a:pt x="829234" y="618715"/>
                  </a:cubicBezTo>
                  <a:cubicBezTo>
                    <a:pt x="733500" y="617445"/>
                    <a:pt x="637766" y="616175"/>
                    <a:pt x="547350" y="614905"/>
                  </a:cubicBezTo>
                  <a:cubicBezTo>
                    <a:pt x="377156" y="613635"/>
                    <a:pt x="206962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997" y="30480"/>
                    <a:pt x="159094" y="29210"/>
                  </a:cubicBezTo>
                  <a:cubicBezTo>
                    <a:pt x="302696" y="25400"/>
                    <a:pt x="446297" y="22860"/>
                    <a:pt x="595217" y="20320"/>
                  </a:cubicBezTo>
                  <a:cubicBezTo>
                    <a:pt x="696270" y="17780"/>
                    <a:pt x="797323" y="16510"/>
                    <a:pt x="893057" y="13970"/>
                  </a:cubicBezTo>
                  <a:cubicBezTo>
                    <a:pt x="988791" y="11430"/>
                    <a:pt x="1089844" y="8890"/>
                    <a:pt x="1185579" y="8890"/>
                  </a:cubicBezTo>
                  <a:cubicBezTo>
                    <a:pt x="1291950" y="7620"/>
                    <a:pt x="1398321" y="10160"/>
                    <a:pt x="1504693" y="8890"/>
                  </a:cubicBezTo>
                  <a:cubicBezTo>
                    <a:pt x="1637657" y="8890"/>
                    <a:pt x="4046969" y="6350"/>
                    <a:pt x="4179934" y="5080"/>
                  </a:cubicBezTo>
                  <a:cubicBezTo>
                    <a:pt x="4307579" y="3810"/>
                    <a:pt x="4435225" y="2540"/>
                    <a:pt x="4568190" y="2540"/>
                  </a:cubicBezTo>
                  <a:cubicBezTo>
                    <a:pt x="4786251" y="1270"/>
                    <a:pt x="4998994" y="0"/>
                    <a:pt x="5217055" y="0"/>
                  </a:cubicBezTo>
                  <a:cubicBezTo>
                    <a:pt x="5307471" y="0"/>
                    <a:pt x="5403205" y="2540"/>
                    <a:pt x="5493621" y="2540"/>
                  </a:cubicBezTo>
                  <a:cubicBezTo>
                    <a:pt x="5743594" y="3810"/>
                    <a:pt x="5998885" y="5080"/>
                    <a:pt x="6248858" y="7620"/>
                  </a:cubicBezTo>
                  <a:cubicBezTo>
                    <a:pt x="6381822" y="8890"/>
                    <a:pt x="6514786" y="12700"/>
                    <a:pt x="6647751" y="16510"/>
                  </a:cubicBezTo>
                  <a:cubicBezTo>
                    <a:pt x="6679662" y="16510"/>
                    <a:pt x="6711573" y="16510"/>
                    <a:pt x="6738166" y="16510"/>
                  </a:cubicBezTo>
                  <a:cubicBezTo>
                    <a:pt x="6766155" y="17780"/>
                    <a:pt x="6775045" y="20320"/>
                    <a:pt x="6785205" y="21590"/>
                  </a:cubicBezTo>
                  <a:close/>
                  <a:moveTo>
                    <a:pt x="6795364" y="607285"/>
                  </a:moveTo>
                  <a:cubicBezTo>
                    <a:pt x="6796635" y="590775"/>
                    <a:pt x="6797905" y="578075"/>
                    <a:pt x="6797905" y="565375"/>
                  </a:cubicBezTo>
                  <a:cubicBezTo>
                    <a:pt x="6796635" y="540965"/>
                    <a:pt x="6795364" y="519815"/>
                    <a:pt x="6795364" y="497068"/>
                  </a:cubicBezTo>
                  <a:cubicBezTo>
                    <a:pt x="6795364" y="486692"/>
                    <a:pt x="6797905" y="476317"/>
                    <a:pt x="6796635" y="465941"/>
                  </a:cubicBezTo>
                  <a:cubicBezTo>
                    <a:pt x="6796635" y="456363"/>
                    <a:pt x="6795364" y="446387"/>
                    <a:pt x="6794095" y="436809"/>
                  </a:cubicBezTo>
                  <a:cubicBezTo>
                    <a:pt x="6789014" y="422044"/>
                    <a:pt x="6777585" y="116359"/>
                    <a:pt x="6777585" y="101594"/>
                  </a:cubicBezTo>
                  <a:cubicBezTo>
                    <a:pt x="6775045" y="89223"/>
                    <a:pt x="6772505" y="76453"/>
                    <a:pt x="6769964" y="63500"/>
                  </a:cubicBezTo>
                  <a:cubicBezTo>
                    <a:pt x="6768695" y="44450"/>
                    <a:pt x="6767425" y="43180"/>
                    <a:pt x="6722211" y="41910"/>
                  </a:cubicBezTo>
                  <a:cubicBezTo>
                    <a:pt x="6706255" y="41910"/>
                    <a:pt x="6695618" y="41910"/>
                    <a:pt x="6679662" y="40640"/>
                  </a:cubicBezTo>
                  <a:cubicBezTo>
                    <a:pt x="6546698" y="36830"/>
                    <a:pt x="6408415" y="31750"/>
                    <a:pt x="6275451" y="30480"/>
                  </a:cubicBezTo>
                  <a:cubicBezTo>
                    <a:pt x="5951018" y="26670"/>
                    <a:pt x="5621267" y="25400"/>
                    <a:pt x="5296834" y="22860"/>
                  </a:cubicBezTo>
                  <a:cubicBezTo>
                    <a:pt x="5248967" y="22860"/>
                    <a:pt x="5195781" y="22860"/>
                    <a:pt x="5147914" y="22860"/>
                  </a:cubicBezTo>
                  <a:cubicBezTo>
                    <a:pt x="5068135" y="22860"/>
                    <a:pt x="4988357" y="22860"/>
                    <a:pt x="4913897" y="22860"/>
                  </a:cubicBezTo>
                  <a:cubicBezTo>
                    <a:pt x="4743702" y="22860"/>
                    <a:pt x="4573508" y="22860"/>
                    <a:pt x="4408633" y="24130"/>
                  </a:cubicBezTo>
                  <a:cubicBezTo>
                    <a:pt x="4265031" y="25400"/>
                    <a:pt x="1845081" y="29210"/>
                    <a:pt x="1701480" y="29210"/>
                  </a:cubicBezTo>
                  <a:cubicBezTo>
                    <a:pt x="1467463" y="29210"/>
                    <a:pt x="1233446" y="26670"/>
                    <a:pt x="999429" y="33020"/>
                  </a:cubicBezTo>
                  <a:cubicBezTo>
                    <a:pt x="877101" y="36830"/>
                    <a:pt x="760093" y="36830"/>
                    <a:pt x="643084" y="38100"/>
                  </a:cubicBezTo>
                  <a:cubicBezTo>
                    <a:pt x="440979" y="41910"/>
                    <a:pt x="23887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84634" y="589505"/>
                    <a:pt x="159094" y="590775"/>
                    <a:pt x="228236" y="590775"/>
                  </a:cubicBezTo>
                  <a:cubicBezTo>
                    <a:pt x="329289" y="590775"/>
                    <a:pt x="435660" y="588235"/>
                    <a:pt x="536713" y="590775"/>
                  </a:cubicBezTo>
                  <a:cubicBezTo>
                    <a:pt x="701589" y="594585"/>
                    <a:pt x="866464" y="597125"/>
                    <a:pt x="1031340" y="595855"/>
                  </a:cubicBezTo>
                  <a:cubicBezTo>
                    <a:pt x="1137711" y="594585"/>
                    <a:pt x="1238764" y="597125"/>
                    <a:pt x="1345136" y="597125"/>
                  </a:cubicBezTo>
                  <a:cubicBezTo>
                    <a:pt x="1499374" y="597125"/>
                    <a:pt x="1653613" y="595855"/>
                    <a:pt x="1807851" y="597125"/>
                  </a:cubicBezTo>
                  <a:cubicBezTo>
                    <a:pt x="2036550" y="598395"/>
                    <a:pt x="4546915" y="588235"/>
                    <a:pt x="4780932" y="590775"/>
                  </a:cubicBezTo>
                  <a:cubicBezTo>
                    <a:pt x="4881985" y="592045"/>
                    <a:pt x="4983038" y="593315"/>
                    <a:pt x="5078772" y="593315"/>
                  </a:cubicBezTo>
                  <a:cubicBezTo>
                    <a:pt x="5254285" y="595855"/>
                    <a:pt x="5424480" y="592045"/>
                    <a:pt x="5599992" y="595855"/>
                  </a:cubicBezTo>
                  <a:cubicBezTo>
                    <a:pt x="5743594" y="598395"/>
                    <a:pt x="5887195" y="598395"/>
                    <a:pt x="6030797" y="600935"/>
                  </a:cubicBezTo>
                  <a:cubicBezTo>
                    <a:pt x="6243540" y="604745"/>
                    <a:pt x="6456282" y="607285"/>
                    <a:pt x="6669025" y="608555"/>
                  </a:cubicBezTo>
                  <a:cubicBezTo>
                    <a:pt x="6748804" y="608556"/>
                    <a:pt x="6775045" y="607285"/>
                    <a:pt x="6795364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419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02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639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24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857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46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8077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2"/>
          <p:cNvSpPr txBox="1"/>
          <p:nvPr/>
        </p:nvSpPr>
        <p:spPr>
          <a:xfrm>
            <a:off x="5232964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16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2"/>
          <p:cNvSpPr txBox="1"/>
          <p:nvPr/>
        </p:nvSpPr>
        <p:spPr>
          <a:xfrm>
            <a:off x="3726112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32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2"/>
          <p:cNvSpPr txBox="1"/>
          <p:nvPr/>
        </p:nvSpPr>
        <p:spPr>
          <a:xfrm>
            <a:off x="6857352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2"/>
          <p:cNvSpPr txBox="1"/>
          <p:nvPr/>
        </p:nvSpPr>
        <p:spPr>
          <a:xfrm>
            <a:off x="8270445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2"/>
          <p:cNvSpPr txBox="1"/>
          <p:nvPr/>
        </p:nvSpPr>
        <p:spPr>
          <a:xfrm>
            <a:off x="9796701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2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2"/>
          <p:cNvSpPr txBox="1"/>
          <p:nvPr/>
        </p:nvSpPr>
        <p:spPr>
          <a:xfrm>
            <a:off x="2243939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64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8419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502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639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24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4857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46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8077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808" y="2146656"/>
            <a:ext cx="1486611" cy="34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2"/>
          <p:cNvSpPr txBox="1"/>
          <p:nvPr/>
        </p:nvSpPr>
        <p:spPr>
          <a:xfrm>
            <a:off x="476335" y="2058227"/>
            <a:ext cx="9616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-128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808" y="2492292"/>
            <a:ext cx="1486611" cy="34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87790">
            <a:off x="1150088" y="2675413"/>
            <a:ext cx="464808" cy="3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2"/>
          <p:cNvSpPr txBox="1"/>
          <p:nvPr/>
        </p:nvSpPr>
        <p:spPr>
          <a:xfrm>
            <a:off x="151460" y="176479"/>
            <a:ext cx="7122400" cy="295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CONVERT TWO'S COMPLEMENT 8-BIT INTEGER TO A POSITIVE BINARY INTEGER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2"/>
          <p:cNvSpPr txBox="1"/>
          <p:nvPr/>
        </p:nvSpPr>
        <p:spPr>
          <a:xfrm>
            <a:off x="264471" y="916890"/>
            <a:ext cx="10736000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Examples: Convert 00010011 (two's complement) to denary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2"/>
          <p:cNvSpPr txBox="1"/>
          <p:nvPr/>
        </p:nvSpPr>
        <p:spPr>
          <a:xfrm>
            <a:off x="5232964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2"/>
          <p:cNvSpPr txBox="1"/>
          <p:nvPr/>
        </p:nvSpPr>
        <p:spPr>
          <a:xfrm>
            <a:off x="3726112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2"/>
          <p:cNvSpPr txBox="1"/>
          <p:nvPr/>
        </p:nvSpPr>
        <p:spPr>
          <a:xfrm>
            <a:off x="6857352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2"/>
          <p:cNvSpPr txBox="1"/>
          <p:nvPr/>
        </p:nvSpPr>
        <p:spPr>
          <a:xfrm>
            <a:off x="8270445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2"/>
          <p:cNvSpPr txBox="1"/>
          <p:nvPr/>
        </p:nvSpPr>
        <p:spPr>
          <a:xfrm>
            <a:off x="9796701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2"/>
          <p:cNvSpPr txBox="1"/>
          <p:nvPr/>
        </p:nvSpPr>
        <p:spPr>
          <a:xfrm>
            <a:off x="2243939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2"/>
          <p:cNvSpPr txBox="1"/>
          <p:nvPr/>
        </p:nvSpPr>
        <p:spPr>
          <a:xfrm>
            <a:off x="757328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0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2"/>
          <p:cNvSpPr txBox="1"/>
          <p:nvPr/>
        </p:nvSpPr>
        <p:spPr>
          <a:xfrm>
            <a:off x="11254447" y="2058227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BE675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2"/>
          <p:cNvSpPr txBox="1"/>
          <p:nvPr/>
        </p:nvSpPr>
        <p:spPr>
          <a:xfrm>
            <a:off x="11254447" y="2403863"/>
            <a:ext cx="680400" cy="5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3"/>
              <a:buFont typeface="Arial"/>
              <a:buNone/>
            </a:pPr>
            <a:r>
              <a:rPr b="1" i="0" lang="en" sz="3333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1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2"/>
          <p:cNvSpPr txBox="1"/>
          <p:nvPr/>
        </p:nvSpPr>
        <p:spPr>
          <a:xfrm>
            <a:off x="271808" y="1501975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1: Put the number into the place value column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2"/>
          <p:cNvSpPr txBox="1"/>
          <p:nvPr/>
        </p:nvSpPr>
        <p:spPr>
          <a:xfrm>
            <a:off x="271808" y="3102618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2: This shows that it is a positive number, we can just convert the binary into denary directly.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2"/>
          <p:cNvSpPr txBox="1"/>
          <p:nvPr/>
        </p:nvSpPr>
        <p:spPr>
          <a:xfrm>
            <a:off x="264471" y="4369203"/>
            <a:ext cx="11663200" cy="548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Step 3: Calculate the denary value.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2"/>
          <p:cNvSpPr txBox="1"/>
          <p:nvPr/>
        </p:nvSpPr>
        <p:spPr>
          <a:xfrm>
            <a:off x="3556319" y="5130200"/>
            <a:ext cx="5808400" cy="775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(1x16) + (1x2) + (1x1) = 19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A44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3"/>
          <p:cNvSpPr txBox="1"/>
          <p:nvPr/>
        </p:nvSpPr>
        <p:spPr>
          <a:xfrm>
            <a:off x="528940" y="2420363"/>
            <a:ext cx="11663200" cy="10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Convert 01010011 (two's complement)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8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47279"/>
                </a:solidFill>
                <a:latin typeface="Gaegu"/>
                <a:ea typeface="Gaegu"/>
                <a:cs typeface="Gaegu"/>
                <a:sym typeface="Gaegu"/>
              </a:rPr>
              <a:t>to denary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93"/>
          <p:cNvGrpSpPr/>
          <p:nvPr/>
        </p:nvGrpSpPr>
        <p:grpSpPr>
          <a:xfrm rot="10800000">
            <a:off x="-2773" y="1397"/>
            <a:ext cx="1128967" cy="684404"/>
            <a:chOff x="-3810" y="0"/>
            <a:chExt cx="1031082" cy="625065"/>
          </a:xfrm>
        </p:grpSpPr>
        <p:sp>
          <p:nvSpPr>
            <p:cNvPr id="259" name="Google Shape;259;p93"/>
            <p:cNvSpPr/>
            <p:nvPr/>
          </p:nvSpPr>
          <p:spPr>
            <a:xfrm>
              <a:off x="10160" y="16510"/>
              <a:ext cx="1001872" cy="598396"/>
            </a:xfrm>
            <a:custGeom>
              <a:rect b="b" l="l" r="r" t="t"/>
              <a:pathLst>
                <a:path extrusionOk="0" h="598396" w="1001872">
                  <a:moveTo>
                    <a:pt x="1001872" y="598396"/>
                  </a:moveTo>
                  <a:lnTo>
                    <a:pt x="0" y="590775"/>
                  </a:lnTo>
                  <a:lnTo>
                    <a:pt x="0" y="220766"/>
                  </a:lnTo>
                  <a:lnTo>
                    <a:pt x="17780" y="19050"/>
                  </a:lnTo>
                  <a:lnTo>
                    <a:pt x="497370" y="0"/>
                  </a:lnTo>
                  <a:lnTo>
                    <a:pt x="982822" y="5080"/>
                  </a:lnTo>
                  <a:close/>
                </a:path>
              </a:pathLst>
            </a:custGeom>
            <a:solidFill>
              <a:srgbClr val="082A44"/>
            </a:solidFill>
            <a:ln>
              <a:noFill/>
            </a:ln>
          </p:spPr>
        </p:sp>
        <p:sp>
          <p:nvSpPr>
            <p:cNvPr id="260" name="Google Shape;260;p93"/>
            <p:cNvSpPr/>
            <p:nvPr/>
          </p:nvSpPr>
          <p:spPr>
            <a:xfrm>
              <a:off x="-3810" y="0"/>
              <a:ext cx="1031082" cy="625065"/>
            </a:xfrm>
            <a:custGeom>
              <a:rect b="b" l="l" r="r" t="t"/>
              <a:pathLst>
                <a:path extrusionOk="0" h="625065" w="1031082">
                  <a:moveTo>
                    <a:pt x="996792" y="21590"/>
                  </a:moveTo>
                  <a:cubicBezTo>
                    <a:pt x="998062" y="34290"/>
                    <a:pt x="998062" y="44450"/>
                    <a:pt x="999332" y="54610"/>
                  </a:cubicBezTo>
                  <a:cubicBezTo>
                    <a:pt x="1001872" y="72063"/>
                    <a:pt x="1003142" y="83237"/>
                    <a:pt x="1005682" y="94012"/>
                  </a:cubicBezTo>
                  <a:cubicBezTo>
                    <a:pt x="1005682" y="109575"/>
                    <a:pt x="1018382" y="416457"/>
                    <a:pt x="1024732" y="432020"/>
                  </a:cubicBezTo>
                  <a:cubicBezTo>
                    <a:pt x="1031082" y="455565"/>
                    <a:pt x="1027272" y="479509"/>
                    <a:pt x="1027272" y="503054"/>
                  </a:cubicBezTo>
                  <a:cubicBezTo>
                    <a:pt x="1027272" y="523805"/>
                    <a:pt x="1028542" y="542960"/>
                    <a:pt x="1029812" y="564105"/>
                  </a:cubicBezTo>
                  <a:cubicBezTo>
                    <a:pt x="1029812" y="585695"/>
                    <a:pt x="1029812" y="599665"/>
                    <a:pt x="1029812" y="623795"/>
                  </a:cubicBezTo>
                  <a:cubicBezTo>
                    <a:pt x="1006952" y="623795"/>
                    <a:pt x="986632" y="625065"/>
                    <a:pt x="968529" y="623795"/>
                  </a:cubicBezTo>
                  <a:cubicBezTo>
                    <a:pt x="921208" y="618715"/>
                    <a:pt x="873160" y="625065"/>
                    <a:pt x="825839" y="619985"/>
                  </a:cubicBezTo>
                  <a:cubicBezTo>
                    <a:pt x="797447" y="616175"/>
                    <a:pt x="769782" y="618715"/>
                    <a:pt x="741390" y="616175"/>
                  </a:cubicBezTo>
                  <a:cubicBezTo>
                    <a:pt x="728286" y="614905"/>
                    <a:pt x="715182" y="613635"/>
                    <a:pt x="702078" y="612365"/>
                  </a:cubicBezTo>
                  <a:cubicBezTo>
                    <a:pt x="694070" y="612365"/>
                    <a:pt x="686790" y="613635"/>
                    <a:pt x="678781" y="613635"/>
                  </a:cubicBezTo>
                  <a:cubicBezTo>
                    <a:pt x="658397" y="612365"/>
                    <a:pt x="602341" y="613635"/>
                    <a:pt x="581956" y="612365"/>
                  </a:cubicBezTo>
                  <a:cubicBezTo>
                    <a:pt x="567396" y="611095"/>
                    <a:pt x="276193" y="619985"/>
                    <a:pt x="261633" y="618715"/>
                  </a:cubicBezTo>
                  <a:cubicBezTo>
                    <a:pt x="257993" y="618715"/>
                    <a:pt x="253625" y="619985"/>
                    <a:pt x="249985" y="619985"/>
                  </a:cubicBezTo>
                  <a:cubicBezTo>
                    <a:pt x="241249" y="619985"/>
                    <a:pt x="233241" y="621255"/>
                    <a:pt x="224504" y="621255"/>
                  </a:cubicBezTo>
                  <a:cubicBezTo>
                    <a:pt x="202664" y="621255"/>
                    <a:pt x="181552" y="619985"/>
                    <a:pt x="159712" y="618715"/>
                  </a:cubicBezTo>
                  <a:cubicBezTo>
                    <a:pt x="146608" y="617445"/>
                    <a:pt x="133503" y="616175"/>
                    <a:pt x="121127" y="614905"/>
                  </a:cubicBezTo>
                  <a:cubicBezTo>
                    <a:pt x="97831" y="613635"/>
                    <a:pt x="74535" y="612365"/>
                    <a:pt x="48260" y="612365"/>
                  </a:cubicBezTo>
                  <a:cubicBezTo>
                    <a:pt x="38100" y="612365"/>
                    <a:pt x="29210" y="612365"/>
                    <a:pt x="19050" y="611095"/>
                  </a:cubicBezTo>
                  <a:cubicBezTo>
                    <a:pt x="10160" y="609825"/>
                    <a:pt x="5080" y="603475"/>
                    <a:pt x="7620" y="594585"/>
                  </a:cubicBezTo>
                  <a:cubicBezTo>
                    <a:pt x="16510" y="562914"/>
                    <a:pt x="12700" y="552937"/>
                    <a:pt x="11430" y="542561"/>
                  </a:cubicBezTo>
                  <a:cubicBezTo>
                    <a:pt x="10160" y="521411"/>
                    <a:pt x="6350" y="500660"/>
                    <a:pt x="7620" y="479509"/>
                  </a:cubicBezTo>
                  <a:cubicBezTo>
                    <a:pt x="5080" y="453171"/>
                    <a:pt x="0" y="127134"/>
                    <a:pt x="7620" y="100397"/>
                  </a:cubicBezTo>
                  <a:cubicBezTo>
                    <a:pt x="8890" y="95209"/>
                    <a:pt x="7620" y="89622"/>
                    <a:pt x="8890" y="84434"/>
                  </a:cubicBezTo>
                  <a:cubicBezTo>
                    <a:pt x="10160" y="76054"/>
                    <a:pt x="12700" y="668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335" y="30480"/>
                    <a:pt x="67983" y="29210"/>
                  </a:cubicBezTo>
                  <a:cubicBezTo>
                    <a:pt x="87639" y="25400"/>
                    <a:pt x="107295" y="22860"/>
                    <a:pt x="127679" y="20320"/>
                  </a:cubicBezTo>
                  <a:cubicBezTo>
                    <a:pt x="141512" y="17780"/>
                    <a:pt x="155344" y="16510"/>
                    <a:pt x="168448" y="13970"/>
                  </a:cubicBezTo>
                  <a:cubicBezTo>
                    <a:pt x="181552" y="11430"/>
                    <a:pt x="195384" y="8890"/>
                    <a:pt x="208488" y="8890"/>
                  </a:cubicBezTo>
                  <a:cubicBezTo>
                    <a:pt x="223048" y="7620"/>
                    <a:pt x="237609" y="10160"/>
                    <a:pt x="252169" y="8890"/>
                  </a:cubicBezTo>
                  <a:cubicBezTo>
                    <a:pt x="270369" y="8890"/>
                    <a:pt x="600157" y="6350"/>
                    <a:pt x="618357" y="5080"/>
                  </a:cubicBezTo>
                  <a:cubicBezTo>
                    <a:pt x="635829" y="3810"/>
                    <a:pt x="653301" y="2540"/>
                    <a:pt x="671501" y="2540"/>
                  </a:cubicBezTo>
                  <a:cubicBezTo>
                    <a:pt x="701350" y="1270"/>
                    <a:pt x="730470" y="0"/>
                    <a:pt x="760318" y="0"/>
                  </a:cubicBezTo>
                  <a:cubicBezTo>
                    <a:pt x="772695" y="0"/>
                    <a:pt x="785799" y="2540"/>
                    <a:pt x="798175" y="2540"/>
                  </a:cubicBezTo>
                  <a:cubicBezTo>
                    <a:pt x="832391" y="3810"/>
                    <a:pt x="867336" y="5080"/>
                    <a:pt x="901552" y="7620"/>
                  </a:cubicBezTo>
                  <a:cubicBezTo>
                    <a:pt x="919752" y="8890"/>
                    <a:pt x="937952" y="12700"/>
                    <a:pt x="956153" y="16510"/>
                  </a:cubicBezTo>
                  <a:cubicBezTo>
                    <a:pt x="960521" y="16510"/>
                    <a:pt x="964889" y="16510"/>
                    <a:pt x="968529" y="16510"/>
                  </a:cubicBezTo>
                  <a:cubicBezTo>
                    <a:pt x="977742" y="17780"/>
                    <a:pt x="986632" y="20320"/>
                    <a:pt x="996792" y="21590"/>
                  </a:cubicBezTo>
                  <a:close/>
                  <a:moveTo>
                    <a:pt x="1006952" y="607285"/>
                  </a:moveTo>
                  <a:cubicBezTo>
                    <a:pt x="1008222" y="590775"/>
                    <a:pt x="1009492" y="578075"/>
                    <a:pt x="1009492" y="565375"/>
                  </a:cubicBezTo>
                  <a:cubicBezTo>
                    <a:pt x="1008222" y="540965"/>
                    <a:pt x="1006952" y="519815"/>
                    <a:pt x="1006952" y="497068"/>
                  </a:cubicBezTo>
                  <a:cubicBezTo>
                    <a:pt x="1006952" y="486692"/>
                    <a:pt x="1009492" y="476317"/>
                    <a:pt x="1008222" y="465941"/>
                  </a:cubicBezTo>
                  <a:cubicBezTo>
                    <a:pt x="1008222" y="456363"/>
                    <a:pt x="1006952" y="446387"/>
                    <a:pt x="1005682" y="436809"/>
                  </a:cubicBezTo>
                  <a:cubicBezTo>
                    <a:pt x="1000602" y="422044"/>
                    <a:pt x="989172" y="116359"/>
                    <a:pt x="989172" y="101594"/>
                  </a:cubicBezTo>
                  <a:cubicBezTo>
                    <a:pt x="986632" y="89223"/>
                    <a:pt x="984092" y="76453"/>
                    <a:pt x="981552" y="63500"/>
                  </a:cubicBezTo>
                  <a:cubicBezTo>
                    <a:pt x="980282" y="44450"/>
                    <a:pt x="979012" y="43180"/>
                    <a:pt x="966345" y="41910"/>
                  </a:cubicBezTo>
                  <a:cubicBezTo>
                    <a:pt x="964161" y="41910"/>
                    <a:pt x="962705" y="41910"/>
                    <a:pt x="960521" y="40640"/>
                  </a:cubicBezTo>
                  <a:cubicBezTo>
                    <a:pt x="942320" y="36830"/>
                    <a:pt x="923392" y="31750"/>
                    <a:pt x="905192" y="30480"/>
                  </a:cubicBezTo>
                  <a:cubicBezTo>
                    <a:pt x="860784" y="26670"/>
                    <a:pt x="815647" y="25400"/>
                    <a:pt x="771239" y="22860"/>
                  </a:cubicBezTo>
                  <a:cubicBezTo>
                    <a:pt x="764686" y="22860"/>
                    <a:pt x="757406" y="22860"/>
                    <a:pt x="750854" y="22860"/>
                  </a:cubicBezTo>
                  <a:cubicBezTo>
                    <a:pt x="739934" y="22860"/>
                    <a:pt x="729014" y="22860"/>
                    <a:pt x="718822" y="22860"/>
                  </a:cubicBezTo>
                  <a:cubicBezTo>
                    <a:pt x="695526" y="22860"/>
                    <a:pt x="672229" y="22860"/>
                    <a:pt x="649661" y="24130"/>
                  </a:cubicBezTo>
                  <a:cubicBezTo>
                    <a:pt x="630005" y="25400"/>
                    <a:pt x="298761" y="29210"/>
                    <a:pt x="279105" y="29210"/>
                  </a:cubicBezTo>
                  <a:cubicBezTo>
                    <a:pt x="247073" y="29210"/>
                    <a:pt x="215040" y="26670"/>
                    <a:pt x="183008" y="33020"/>
                  </a:cubicBezTo>
                  <a:cubicBezTo>
                    <a:pt x="166264" y="36830"/>
                    <a:pt x="150248" y="36830"/>
                    <a:pt x="134231" y="38100"/>
                  </a:cubicBezTo>
                  <a:cubicBezTo>
                    <a:pt x="106567" y="41910"/>
                    <a:pt x="78903" y="45720"/>
                    <a:pt x="49530" y="50800"/>
                  </a:cubicBezTo>
                  <a:cubicBezTo>
                    <a:pt x="36830" y="50800"/>
                    <a:pt x="34290" y="53340"/>
                    <a:pt x="33020" y="65678"/>
                  </a:cubicBezTo>
                  <a:cubicBezTo>
                    <a:pt x="31750" y="72861"/>
                    <a:pt x="31750" y="80044"/>
                    <a:pt x="30480" y="87227"/>
                  </a:cubicBezTo>
                  <a:cubicBezTo>
                    <a:pt x="29210" y="99199"/>
                    <a:pt x="26670" y="110772"/>
                    <a:pt x="25400" y="122744"/>
                  </a:cubicBezTo>
                  <a:cubicBezTo>
                    <a:pt x="20320" y="135514"/>
                    <a:pt x="26670" y="447584"/>
                    <a:pt x="29210" y="460354"/>
                  </a:cubicBezTo>
                  <a:cubicBezTo>
                    <a:pt x="29210" y="473922"/>
                    <a:pt x="29210" y="487889"/>
                    <a:pt x="30480" y="501458"/>
                  </a:cubicBezTo>
                  <a:cubicBezTo>
                    <a:pt x="30480" y="511434"/>
                    <a:pt x="33020" y="521411"/>
                    <a:pt x="33020" y="531388"/>
                  </a:cubicBezTo>
                  <a:cubicBezTo>
                    <a:pt x="33020" y="542162"/>
                    <a:pt x="33020" y="552937"/>
                    <a:pt x="31750" y="565375"/>
                  </a:cubicBezTo>
                  <a:cubicBezTo>
                    <a:pt x="31750" y="569185"/>
                    <a:pt x="31750" y="571725"/>
                    <a:pt x="31750" y="575535"/>
                  </a:cubicBezTo>
                  <a:cubicBezTo>
                    <a:pt x="31750" y="585695"/>
                    <a:pt x="35560" y="589505"/>
                    <a:pt x="44450" y="589505"/>
                  </a:cubicBezTo>
                  <a:cubicBezTo>
                    <a:pt x="57791" y="589505"/>
                    <a:pt x="67983" y="590775"/>
                    <a:pt x="77447" y="590775"/>
                  </a:cubicBezTo>
                  <a:cubicBezTo>
                    <a:pt x="91279" y="590775"/>
                    <a:pt x="105839" y="588235"/>
                    <a:pt x="119671" y="590775"/>
                  </a:cubicBezTo>
                  <a:cubicBezTo>
                    <a:pt x="142240" y="594585"/>
                    <a:pt x="164808" y="597125"/>
                    <a:pt x="187376" y="595855"/>
                  </a:cubicBezTo>
                  <a:cubicBezTo>
                    <a:pt x="201936" y="594585"/>
                    <a:pt x="215768" y="597125"/>
                    <a:pt x="230329" y="597125"/>
                  </a:cubicBezTo>
                  <a:cubicBezTo>
                    <a:pt x="251441" y="597125"/>
                    <a:pt x="272553" y="595855"/>
                    <a:pt x="293665" y="597125"/>
                  </a:cubicBezTo>
                  <a:cubicBezTo>
                    <a:pt x="324970" y="598395"/>
                    <a:pt x="668589" y="588235"/>
                    <a:pt x="700622" y="590775"/>
                  </a:cubicBezTo>
                  <a:cubicBezTo>
                    <a:pt x="714454" y="592045"/>
                    <a:pt x="728286" y="593315"/>
                    <a:pt x="741390" y="593315"/>
                  </a:cubicBezTo>
                  <a:cubicBezTo>
                    <a:pt x="765414" y="595855"/>
                    <a:pt x="788711" y="592045"/>
                    <a:pt x="812735" y="595855"/>
                  </a:cubicBezTo>
                  <a:cubicBezTo>
                    <a:pt x="832391" y="598395"/>
                    <a:pt x="852047" y="598395"/>
                    <a:pt x="871704" y="600935"/>
                  </a:cubicBezTo>
                  <a:cubicBezTo>
                    <a:pt x="900824" y="604745"/>
                    <a:pt x="929944" y="607285"/>
                    <a:pt x="959065" y="608555"/>
                  </a:cubicBezTo>
                  <a:cubicBezTo>
                    <a:pt x="969985" y="608556"/>
                    <a:pt x="986632" y="607285"/>
                    <a:pt x="1006952" y="607285"/>
                  </a:cubicBezTo>
                  <a:close/>
                </a:path>
              </a:pathLst>
            </a:custGeom>
            <a:solidFill>
              <a:srgbClr val="84C6DB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93"/>
          <p:cNvSpPr txBox="1"/>
          <p:nvPr/>
        </p:nvSpPr>
        <p:spPr>
          <a:xfrm>
            <a:off x="230376" y="66677"/>
            <a:ext cx="597200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DIY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2022-02-04T04:19:14Z</dcterms:created>
  <dc:creator>Leong Gan</dc:creator>
</cp:coreProperties>
</file>